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B04-8982-4A94-9987-7DB7A3C417A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4C5-A2AE-4CA2-B7A7-606CFDDE5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97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B04-8982-4A94-9987-7DB7A3C417A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4C5-A2AE-4CA2-B7A7-606CFDDE5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56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B04-8982-4A94-9987-7DB7A3C417A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4C5-A2AE-4CA2-B7A7-606CFDDE5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72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B04-8982-4A94-9987-7DB7A3C417A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4C5-A2AE-4CA2-B7A7-606CFDDE5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71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B04-8982-4A94-9987-7DB7A3C417A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4C5-A2AE-4CA2-B7A7-606CFDDE5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47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B04-8982-4A94-9987-7DB7A3C417A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4C5-A2AE-4CA2-B7A7-606CFDDE5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90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B04-8982-4A94-9987-7DB7A3C417A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4C5-A2AE-4CA2-B7A7-606CFDDE5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5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B04-8982-4A94-9987-7DB7A3C417A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4C5-A2AE-4CA2-B7A7-606CFDDE5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3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B04-8982-4A94-9987-7DB7A3C417A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4C5-A2AE-4CA2-B7A7-606CFDDE5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99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B04-8982-4A94-9987-7DB7A3C417A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4C5-A2AE-4CA2-B7A7-606CFDDE5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35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B04-8982-4A94-9987-7DB7A3C417A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4C5-A2AE-4CA2-B7A7-606CFDDE5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29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69B04-8982-4A94-9987-7DB7A3C417A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BE4C5-A2AE-4CA2-B7A7-606CFDDE5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35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7.png"/><Relationship Id="rId51" Type="http://schemas.openxmlformats.org/officeDocument/2006/relationships/image" Target="../media/image49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07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3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93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4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74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79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58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8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92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56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6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15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4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10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94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42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5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66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4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5" t="34426" b="32742"/>
          <a:stretch/>
        </p:blipFill>
        <p:spPr>
          <a:xfrm rot="16200000">
            <a:off x="7975496" y="4014228"/>
            <a:ext cx="1132551" cy="1064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0" b="63890"/>
          <a:stretch/>
        </p:blipFill>
        <p:spPr>
          <a:xfrm rot="16200000">
            <a:off x="7180671" y="3996521"/>
            <a:ext cx="1051830" cy="1100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17590" r="52977" b="39477"/>
          <a:stretch/>
        </p:blipFill>
        <p:spPr>
          <a:xfrm rot="16200000">
            <a:off x="10007331" y="5672136"/>
            <a:ext cx="914400" cy="1457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" t="59592" r="52381" b="10523"/>
          <a:stretch/>
        </p:blipFill>
        <p:spPr>
          <a:xfrm rot="16200000">
            <a:off x="11235397" y="5901396"/>
            <a:ext cx="914399" cy="9988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6" t="18536" r="7977" b="39385"/>
          <a:stretch/>
        </p:blipFill>
        <p:spPr>
          <a:xfrm rot="16200000">
            <a:off x="7985312" y="5763657"/>
            <a:ext cx="933026" cy="12929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365" r="8330" b="14644"/>
          <a:stretch/>
        </p:blipFill>
        <p:spPr>
          <a:xfrm rot="16200000">
            <a:off x="9041613" y="5993832"/>
            <a:ext cx="920834" cy="8075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42425" r="51786" b="17589"/>
          <a:stretch/>
        </p:blipFill>
        <p:spPr>
          <a:xfrm rot="16200000">
            <a:off x="6795381" y="5725684"/>
            <a:ext cx="873208" cy="12961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118" r="52381" b="57155"/>
          <a:stretch/>
        </p:blipFill>
        <p:spPr>
          <a:xfrm rot="16200000">
            <a:off x="5675346" y="5870358"/>
            <a:ext cx="841749" cy="97536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0" t="59950" r="9673" b="9941"/>
          <a:stretch/>
        </p:blipFill>
        <p:spPr>
          <a:xfrm rot="16200000">
            <a:off x="4796571" y="5936572"/>
            <a:ext cx="880110" cy="922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6" t="34006" r="8330" b="39477"/>
          <a:stretch/>
        </p:blipFill>
        <p:spPr>
          <a:xfrm rot="16200000">
            <a:off x="3936250" y="5950112"/>
            <a:ext cx="841750" cy="8158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700" r="6755" b="65994"/>
          <a:stretch/>
        </p:blipFill>
        <p:spPr>
          <a:xfrm rot="16200000">
            <a:off x="3028779" y="5846938"/>
            <a:ext cx="918847" cy="945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2207" r="52381" b="11276"/>
          <a:stretch/>
        </p:blipFill>
        <p:spPr>
          <a:xfrm rot="16200000">
            <a:off x="2335299" y="5960382"/>
            <a:ext cx="784860" cy="7722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39477" r="52977" b="36531"/>
          <a:stretch/>
        </p:blipFill>
        <p:spPr>
          <a:xfrm rot="16200000">
            <a:off x="1629283" y="6013103"/>
            <a:ext cx="797257" cy="721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7590" r="52381" b="59260"/>
          <a:stretch/>
        </p:blipFill>
        <p:spPr>
          <a:xfrm rot="16200000">
            <a:off x="935205" y="6003184"/>
            <a:ext cx="815233" cy="723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1" t="71046" r="7139" b="1596"/>
          <a:stretch/>
        </p:blipFill>
        <p:spPr>
          <a:xfrm rot="16200000">
            <a:off x="204058" y="5926628"/>
            <a:ext cx="916745" cy="8763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8" t="35268" r="7743" b="32743"/>
          <a:stretch/>
        </p:blipFill>
        <p:spPr>
          <a:xfrm rot="16200000">
            <a:off x="11241339" y="5040207"/>
            <a:ext cx="833788" cy="9601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9172" r="8330" b="63469"/>
          <a:stretch/>
        </p:blipFill>
        <p:spPr>
          <a:xfrm rot="16200000">
            <a:off x="10364001" y="5068481"/>
            <a:ext cx="868680" cy="8686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t="69783" r="51786"/>
          <a:stretch/>
        </p:blipFill>
        <p:spPr>
          <a:xfrm rot="16200000">
            <a:off x="9581674" y="5083675"/>
            <a:ext cx="812262" cy="87033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5689" r="51785" b="29375"/>
          <a:stretch/>
        </p:blipFill>
        <p:spPr>
          <a:xfrm rot="16200000">
            <a:off x="8594951" y="4924678"/>
            <a:ext cx="792480" cy="10782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0" t="4120" r="52381" b="63469"/>
          <a:stretch/>
        </p:blipFill>
        <p:spPr>
          <a:xfrm rot="16200000">
            <a:off x="7505452" y="4959875"/>
            <a:ext cx="893024" cy="107442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68520" r="7735" b="3700"/>
          <a:stretch/>
        </p:blipFill>
        <p:spPr>
          <a:xfrm rot="16200000">
            <a:off x="6591346" y="4990897"/>
            <a:ext cx="968085" cy="9829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2" t="44107" b="35689"/>
          <a:stretch/>
        </p:blipFill>
        <p:spPr>
          <a:xfrm rot="16200000">
            <a:off x="5739509" y="5023551"/>
            <a:ext cx="1127757" cy="71233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2" t="8330" b="59681"/>
          <a:stretch/>
        </p:blipFill>
        <p:spPr>
          <a:xfrm rot="16200000">
            <a:off x="4954822" y="4830394"/>
            <a:ext cx="1139174" cy="111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2" t="76483" r="51213" b="3921"/>
          <a:stretch/>
        </p:blipFill>
        <p:spPr>
          <a:xfrm rot="16200000">
            <a:off x="4299280" y="5145131"/>
            <a:ext cx="968809" cy="67523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39285" r="52522" b="28305"/>
          <a:stretch/>
        </p:blipFill>
        <p:spPr>
          <a:xfrm rot="16200000">
            <a:off x="3581505" y="4942119"/>
            <a:ext cx="918634" cy="110523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" t="4186" r="51332" b="71822"/>
          <a:stretch/>
        </p:blipFill>
        <p:spPr>
          <a:xfrm rot="16200000">
            <a:off x="2737615" y="5097196"/>
            <a:ext cx="993806" cy="8209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2" t="57021" r="6097"/>
          <a:stretch/>
        </p:blipFill>
        <p:spPr>
          <a:xfrm rot="16200000">
            <a:off x="1807526" y="4824164"/>
            <a:ext cx="916456" cy="133682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9" t="29485" r="5866" b="46523"/>
          <a:stretch/>
        </p:blipFill>
        <p:spPr>
          <a:xfrm rot="16200000">
            <a:off x="829750" y="5068587"/>
            <a:ext cx="1005704" cy="80739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3" b="75780"/>
          <a:stretch/>
        </p:blipFill>
        <p:spPr>
          <a:xfrm rot="16200000">
            <a:off x="42755" y="5017681"/>
            <a:ext cx="1157864" cy="81594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1" r="53138" b="5981"/>
          <a:stretch/>
        </p:blipFill>
        <p:spPr>
          <a:xfrm rot="16200000">
            <a:off x="11181454" y="4263618"/>
            <a:ext cx="1008066" cy="94760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2522" r="47628" b="41802"/>
          <a:stretch/>
        </p:blipFill>
        <p:spPr>
          <a:xfrm rot="16200000">
            <a:off x="10392624" y="4154199"/>
            <a:ext cx="1021080" cy="87726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r="51734" b="71520"/>
          <a:stretch/>
        </p:blipFill>
        <p:spPr>
          <a:xfrm rot="16200000">
            <a:off x="9595376" y="4199575"/>
            <a:ext cx="964561" cy="9458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1" t="68300" r="9517" b="7287"/>
          <a:stretch/>
        </p:blipFill>
        <p:spPr>
          <a:xfrm rot="16200000">
            <a:off x="8910586" y="4211502"/>
            <a:ext cx="865165" cy="8226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" y="1234739"/>
            <a:ext cx="2657571" cy="375856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9763" y="227702"/>
            <a:ext cx="2560108" cy="362072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781" b="97643" l="9762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95" t="42844" r="595" b="842"/>
          <a:stretch/>
        </p:blipFill>
        <p:spPr>
          <a:xfrm>
            <a:off x="9792718" y="1014537"/>
            <a:ext cx="2560108" cy="203896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27"/>
          <a:stretch/>
        </p:blipFill>
        <p:spPr>
          <a:xfrm rot="1184036">
            <a:off x="4339629" y="316020"/>
            <a:ext cx="2560108" cy="196506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81" b="82831"/>
          <a:stretch/>
        </p:blipFill>
        <p:spPr>
          <a:xfrm>
            <a:off x="4282455" y="2770713"/>
            <a:ext cx="1219094" cy="62164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8" b="82831"/>
          <a:stretch/>
        </p:blipFill>
        <p:spPr>
          <a:xfrm>
            <a:off x="5434659" y="2784819"/>
            <a:ext cx="1371494" cy="62164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52381" b="66416"/>
          <a:stretch/>
        </p:blipFill>
        <p:spPr>
          <a:xfrm>
            <a:off x="4259595" y="3472692"/>
            <a:ext cx="1219094" cy="6096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9" t="16327" r="4163" b="66837"/>
          <a:stretch/>
        </p:blipFill>
        <p:spPr>
          <a:xfrm>
            <a:off x="5530470" y="3461410"/>
            <a:ext cx="1234440" cy="6096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828" b="49327" l="2381" r="46429">
                        <a14:foregroundMark x1="15000" y1="34343" x2="15000" y2="34343"/>
                        <a14:foregroundMark x1="19048" y1="34680" x2="19048" y2="34680"/>
                        <a14:foregroundMark x1="22857" y1="34680" x2="22857" y2="34680"/>
                        <a14:foregroundMark x1="25714" y1="35354" x2="25714" y2="35354"/>
                        <a14:foregroundMark x1="28810" y1="35017" x2="41905" y2="35859"/>
                        <a14:foregroundMark x1="41905" y1="35859" x2="44524" y2="40067"/>
                        <a14:foregroundMark x1="44524" y1="40067" x2="42857" y2="44276"/>
                        <a14:foregroundMark x1="42857" y1="44276" x2="35476" y2="48316"/>
                        <a14:foregroundMark x1="35476" y1="47306" x2="12143" y2="47306"/>
                        <a14:foregroundMark x1="12143" y1="47306" x2="5476" y2="43098"/>
                        <a14:foregroundMark x1="5476" y1="43098" x2="5476" y2="37205"/>
                        <a14:foregroundMark x1="5476" y1="37205" x2="13333" y2="34175"/>
                        <a14:foregroundMark x1="13333" y1="34175" x2="36190" y2="34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43" r="50595" b="49158"/>
          <a:stretch/>
        </p:blipFill>
        <p:spPr>
          <a:xfrm>
            <a:off x="4259595" y="4149853"/>
            <a:ext cx="1264814" cy="65532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367" y="4172587"/>
            <a:ext cx="1268078" cy="6584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6301" y="2343753"/>
            <a:ext cx="1097375" cy="10486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6784" y="2301077"/>
            <a:ext cx="1066892" cy="1133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10832" y="-221371"/>
            <a:ext cx="3078747" cy="271905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4765" y="4105978"/>
            <a:ext cx="1213209" cy="61574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8451" y="4095341"/>
            <a:ext cx="1365622" cy="62184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94764" y="4115776"/>
            <a:ext cx="1219306" cy="60965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07211" y="4115775"/>
            <a:ext cx="1237595" cy="60965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05455" y="4138016"/>
            <a:ext cx="1261981" cy="65232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262762" y="4135492"/>
            <a:ext cx="1268078" cy="65842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8495" y="530340"/>
            <a:ext cx="3621338" cy="256054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406" y="45441"/>
            <a:ext cx="2560542" cy="204233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876935" y="2481079"/>
            <a:ext cx="823031" cy="86570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82767" y="2451689"/>
            <a:ext cx="944962" cy="969348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61965" y="2325094"/>
            <a:ext cx="877900" cy="101812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838115" y="2435669"/>
            <a:ext cx="951058" cy="101202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09774" y="2222230"/>
            <a:ext cx="816935" cy="115834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83031" y="2377387"/>
            <a:ext cx="810838" cy="10059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46074" y="2438532"/>
            <a:ext cx="1335140" cy="914479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21075" y="2427428"/>
            <a:ext cx="823031" cy="99373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743870" y="2468043"/>
            <a:ext cx="1109568" cy="920576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979513" y="2425871"/>
            <a:ext cx="676715" cy="9693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776957" y="2232588"/>
            <a:ext cx="1109568" cy="1140051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962628" y="2238493"/>
            <a:ext cx="707197" cy="112785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841289" y="2396106"/>
            <a:ext cx="981541" cy="969348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669747" y="2450569"/>
            <a:ext cx="1079086" cy="89009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791708" y="2514270"/>
            <a:ext cx="1079086" cy="792549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864707" y="2505487"/>
            <a:ext cx="871804" cy="810838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895680" y="2459713"/>
            <a:ext cx="871804" cy="871804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852845" y="2539171"/>
            <a:ext cx="957155" cy="835224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92198" y="2408941"/>
            <a:ext cx="877900" cy="914479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983498" y="2487147"/>
            <a:ext cx="725487" cy="81693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954377" y="2496291"/>
            <a:ext cx="725487" cy="798645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005874" y="2490986"/>
            <a:ext cx="774259" cy="780356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813322" y="2434215"/>
            <a:ext cx="944962" cy="920576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922624" y="2506235"/>
            <a:ext cx="816935" cy="841321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807405" y="2513760"/>
            <a:ext cx="926672" cy="883997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737434" y="2504746"/>
            <a:ext cx="975445" cy="841321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679290" y="2399554"/>
            <a:ext cx="1298561" cy="871804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1609016" y="2476258"/>
            <a:ext cx="1292464" cy="93276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926211" y="2450476"/>
            <a:ext cx="810838" cy="92057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615719" y="2423110"/>
            <a:ext cx="1457070" cy="914479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938551" y="2454735"/>
            <a:ext cx="999831" cy="914479"/>
          </a:xfrm>
          <a:prstGeom prst="rect">
            <a:avLst/>
          </a:prstGeom>
        </p:spPr>
      </p:pic>
      <p:sp>
        <p:nvSpPr>
          <p:cNvPr id="87" name="Штриховая стрелка вправо 86">
            <a:hlinkClick r:id="" action="ppaction://hlinkshowjump?jump=nextslide"/>
          </p:cNvPr>
          <p:cNvSpPr/>
          <p:nvPr/>
        </p:nvSpPr>
        <p:spPr>
          <a:xfrm>
            <a:off x="10550592" y="3365454"/>
            <a:ext cx="1077528" cy="614705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91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0</Words>
  <Application>Microsoft Office PowerPoint</Application>
  <PresentationFormat>Широкоэкранный</PresentationFormat>
  <Paragraphs>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39</cp:revision>
  <dcterms:created xsi:type="dcterms:W3CDTF">2022-10-25T20:02:10Z</dcterms:created>
  <dcterms:modified xsi:type="dcterms:W3CDTF">2022-10-27T20:34:42Z</dcterms:modified>
</cp:coreProperties>
</file>