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Default Extension="xlsx" ContentType="application/vnd.openxmlformats-officedocument.spreadsheetml.sheet"/>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bin" ContentType="application/vnd.openxmlformats-officedocument.oleObject"/>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handoutMasterIdLst>
    <p:handoutMasterId r:id="rId63"/>
  </p:handoutMasterIdLst>
  <p:sldIdLst>
    <p:sldId id="256" r:id="rId2"/>
    <p:sldId id="261" r:id="rId3"/>
    <p:sldId id="260" r:id="rId4"/>
    <p:sldId id="258" r:id="rId5"/>
    <p:sldId id="262" r:id="rId6"/>
    <p:sldId id="319" r:id="rId7"/>
    <p:sldId id="263" r:id="rId8"/>
    <p:sldId id="264" r:id="rId9"/>
    <p:sldId id="298" r:id="rId10"/>
    <p:sldId id="318" r:id="rId11"/>
    <p:sldId id="320" r:id="rId12"/>
    <p:sldId id="321" r:id="rId13"/>
    <p:sldId id="268" r:id="rId14"/>
    <p:sldId id="269" r:id="rId15"/>
    <p:sldId id="270" r:id="rId16"/>
    <p:sldId id="271" r:id="rId17"/>
    <p:sldId id="272" r:id="rId18"/>
    <p:sldId id="273" r:id="rId19"/>
    <p:sldId id="274" r:id="rId20"/>
    <p:sldId id="275" r:id="rId21"/>
    <p:sldId id="293"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4" r:id="rId37"/>
    <p:sldId id="295" r:id="rId38"/>
    <p:sldId id="296" r:id="rId39"/>
    <p:sldId id="297" r:id="rId40"/>
    <p:sldId id="302" r:id="rId41"/>
    <p:sldId id="303" r:id="rId42"/>
    <p:sldId id="304" r:id="rId43"/>
    <p:sldId id="305" r:id="rId44"/>
    <p:sldId id="306" r:id="rId45"/>
    <p:sldId id="307" r:id="rId46"/>
    <p:sldId id="308" r:id="rId47"/>
    <p:sldId id="309" r:id="rId48"/>
    <p:sldId id="310" r:id="rId49"/>
    <p:sldId id="311" r:id="rId50"/>
    <p:sldId id="312" r:id="rId51"/>
    <p:sldId id="326" r:id="rId52"/>
    <p:sldId id="317" r:id="rId53"/>
    <p:sldId id="327" r:id="rId54"/>
    <p:sldId id="314" r:id="rId55"/>
    <p:sldId id="316" r:id="rId56"/>
    <p:sldId id="329" r:id="rId57"/>
    <p:sldId id="330" r:id="rId58"/>
    <p:sldId id="331" r:id="rId59"/>
    <p:sldId id="332" r:id="rId60"/>
    <p:sldId id="313"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notesViewPr>
    <p:cSldViewPr>
      <p:cViewPr varScale="1">
        <p:scale>
          <a:sx n="56" d="100"/>
          <a:sy n="56" d="100"/>
        </p:scale>
        <p:origin x="-2874"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chart>
    <c:plotArea>
      <c:layout/>
      <c:barChart>
        <c:barDir val="col"/>
        <c:grouping val="clustered"/>
        <c:ser>
          <c:idx val="0"/>
          <c:order val="0"/>
          <c:tx>
            <c:strRef>
              <c:f>Лист1!$B$1</c:f>
              <c:strCache>
                <c:ptCount val="1"/>
                <c:pt idx="0">
                  <c:v>2014/2015</c:v>
                </c:pt>
              </c:strCache>
            </c:strRef>
          </c:tx>
          <c:spPr>
            <a:solidFill>
              <a:srgbClr val="FFFF99"/>
            </a:solidFill>
          </c:spPr>
          <c:cat>
            <c:strRef>
              <c:f>Лист1!$A$2:$A$5</c:f>
              <c:strCache>
                <c:ptCount val="4"/>
                <c:pt idx="0">
                  <c:v>В 10-й клас школи </c:v>
                </c:pt>
                <c:pt idx="1">
                  <c:v>Інші заклади </c:v>
                </c:pt>
                <c:pt idx="2">
                  <c:v>ПТУ з середньою освітою </c:v>
                </c:pt>
                <c:pt idx="3">
                  <c:v>ВНЗ  І-ІІ рівнів</c:v>
                </c:pt>
              </c:strCache>
            </c:strRef>
          </c:cat>
          <c:val>
            <c:numRef>
              <c:f>Лист1!$B$2:$B$5</c:f>
              <c:numCache>
                <c:formatCode>General</c:formatCode>
                <c:ptCount val="4"/>
                <c:pt idx="0">
                  <c:v>52</c:v>
                </c:pt>
                <c:pt idx="1">
                  <c:v>0</c:v>
                </c:pt>
                <c:pt idx="2">
                  <c:v>5</c:v>
                </c:pt>
                <c:pt idx="3">
                  <c:v>26</c:v>
                </c:pt>
              </c:numCache>
            </c:numRef>
          </c:val>
        </c:ser>
        <c:ser>
          <c:idx val="1"/>
          <c:order val="1"/>
          <c:tx>
            <c:strRef>
              <c:f>Лист1!$C$1</c:f>
              <c:strCache>
                <c:ptCount val="1"/>
                <c:pt idx="0">
                  <c:v>2016/2017</c:v>
                </c:pt>
              </c:strCache>
            </c:strRef>
          </c:tx>
          <c:spPr>
            <a:solidFill>
              <a:srgbClr val="C00000"/>
            </a:solidFill>
          </c:spPr>
          <c:cat>
            <c:strRef>
              <c:f>Лист1!$A$2:$A$5</c:f>
              <c:strCache>
                <c:ptCount val="4"/>
                <c:pt idx="0">
                  <c:v>В 10-й клас школи </c:v>
                </c:pt>
                <c:pt idx="1">
                  <c:v>Інші заклади </c:v>
                </c:pt>
                <c:pt idx="2">
                  <c:v>ПТУ з середньою освітою </c:v>
                </c:pt>
                <c:pt idx="3">
                  <c:v>ВНЗ  І-ІІ рівнів</c:v>
                </c:pt>
              </c:strCache>
            </c:strRef>
          </c:cat>
          <c:val>
            <c:numRef>
              <c:f>Лист1!$C$2:$C$5</c:f>
              <c:numCache>
                <c:formatCode>General</c:formatCode>
                <c:ptCount val="4"/>
                <c:pt idx="0">
                  <c:v>50</c:v>
                </c:pt>
                <c:pt idx="1">
                  <c:v>0</c:v>
                </c:pt>
                <c:pt idx="2">
                  <c:v>4</c:v>
                </c:pt>
                <c:pt idx="3">
                  <c:v>27</c:v>
                </c:pt>
              </c:numCache>
            </c:numRef>
          </c:val>
        </c:ser>
        <c:ser>
          <c:idx val="2"/>
          <c:order val="2"/>
          <c:tx>
            <c:strRef>
              <c:f>Лист1!$D$1</c:f>
              <c:strCache>
                <c:ptCount val="1"/>
                <c:pt idx="0">
                  <c:v>2017/2018</c:v>
                </c:pt>
              </c:strCache>
            </c:strRef>
          </c:tx>
          <c:spPr>
            <a:solidFill>
              <a:srgbClr val="FF0000"/>
            </a:solidFill>
          </c:spPr>
          <c:cat>
            <c:strRef>
              <c:f>Лист1!$A$2:$A$5</c:f>
              <c:strCache>
                <c:ptCount val="4"/>
                <c:pt idx="0">
                  <c:v>В 10-й клас школи </c:v>
                </c:pt>
                <c:pt idx="1">
                  <c:v>Інші заклади </c:v>
                </c:pt>
                <c:pt idx="2">
                  <c:v>ПТУ з середньою освітою </c:v>
                </c:pt>
                <c:pt idx="3">
                  <c:v>ВНЗ  І-ІІ рівнів</c:v>
                </c:pt>
              </c:strCache>
            </c:strRef>
          </c:cat>
          <c:val>
            <c:numRef>
              <c:f>Лист1!$D$2:$D$5</c:f>
              <c:numCache>
                <c:formatCode>General</c:formatCode>
                <c:ptCount val="4"/>
                <c:pt idx="0">
                  <c:v>57</c:v>
                </c:pt>
                <c:pt idx="1">
                  <c:v>0</c:v>
                </c:pt>
                <c:pt idx="2">
                  <c:v>8</c:v>
                </c:pt>
                <c:pt idx="3">
                  <c:v>24</c:v>
                </c:pt>
              </c:numCache>
            </c:numRef>
          </c:val>
        </c:ser>
        <c:dLbls>
          <c:showVal val="1"/>
        </c:dLbls>
        <c:axId val="150914944"/>
        <c:axId val="150916480"/>
      </c:barChart>
      <c:catAx>
        <c:axId val="150914944"/>
        <c:scaling>
          <c:orientation val="minMax"/>
        </c:scaling>
        <c:axPos val="b"/>
        <c:numFmt formatCode="General" sourceLinked="1"/>
        <c:tickLblPos val="nextTo"/>
        <c:txPr>
          <a:bodyPr/>
          <a:lstStyle/>
          <a:p>
            <a:pPr>
              <a:defRPr>
                <a:latin typeface="Cambria" pitchFamily="18" charset="0"/>
              </a:defRPr>
            </a:pPr>
            <a:endParaRPr lang="ru-RU"/>
          </a:p>
        </c:txPr>
        <c:crossAx val="150916480"/>
        <c:crosses val="autoZero"/>
        <c:auto val="1"/>
        <c:lblAlgn val="ctr"/>
        <c:lblOffset val="100"/>
      </c:catAx>
      <c:valAx>
        <c:axId val="150916480"/>
        <c:scaling>
          <c:orientation val="minMax"/>
        </c:scaling>
        <c:axPos val="l"/>
        <c:majorGridlines/>
        <c:numFmt formatCode="General" sourceLinked="1"/>
        <c:tickLblPos val="nextTo"/>
        <c:txPr>
          <a:bodyPr/>
          <a:lstStyle/>
          <a:p>
            <a:pPr>
              <a:defRPr>
                <a:latin typeface="Cambria" pitchFamily="18" charset="0"/>
              </a:defRPr>
            </a:pPr>
            <a:endParaRPr lang="ru-RU"/>
          </a:p>
        </c:txPr>
        <c:crossAx val="150914944"/>
        <c:crosses val="autoZero"/>
        <c:crossBetween val="between"/>
      </c:valAx>
    </c:plotArea>
    <c:legend>
      <c:legendPos val="r"/>
      <c:layout/>
      <c:txPr>
        <a:bodyPr/>
        <a:lstStyle/>
        <a:p>
          <a:pPr>
            <a:defRPr>
              <a:latin typeface="Cambria" pitchFamily="18" charset="0"/>
            </a:defRPr>
          </a:pPr>
          <a:endParaRPr lang="ru-RU"/>
        </a:p>
      </c:txPr>
    </c:legend>
    <c:plotVisOnly val="1"/>
    <c:dispBlanksAs val="gap"/>
  </c:chart>
  <c:txPr>
    <a:bodyPr/>
    <a:lstStyle/>
    <a:p>
      <a:pPr>
        <a:defRPr sz="1800" b="1">
          <a:solidFill>
            <a:srgbClr val="00863D"/>
          </a:solidFill>
        </a:defRPr>
      </a:pPr>
      <a:endParaRPr lang="ru-RU"/>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image" Target="../media/image1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E74ABD1-B4AC-433C-B406-3759B910FC6A}" type="datetimeFigureOut">
              <a:rPr lang="en-US" smtClean="0"/>
              <a:pPr/>
              <a:t>6/12/2018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2F38256-64E3-4156-8D4C-0AADC20ADACD}"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C9321F-7F92-4EDB-8717-6EB870582028}" type="datetimeFigureOut">
              <a:rPr lang="ru-RU" smtClean="0"/>
              <a:pPr/>
              <a:t>12.06.2018</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0D18BA-572C-439A-AEB4-1621082BC772}"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4BB9C236-AB1B-45BA-B479-9839710A7B1D}" type="slidenum">
              <a:rPr lang="ru-RU" smtClean="0"/>
              <a:pPr/>
              <a:t>20</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F78B13-744B-4F7F-93C1-77F2FF457E1F}" type="slidenum">
              <a:rPr lang="en-US"/>
              <a:pPr/>
              <a:t>40</a:t>
            </a:fld>
            <a:endParaRPr lang="en-US" dirty="0"/>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ru-RU"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9E8070-094B-41AE-A569-10D7BA7476DC}" type="slidenum">
              <a:rPr lang="en-US"/>
              <a:pPr/>
              <a:t>41</a:t>
            </a:fld>
            <a:endParaRPr 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9E8070-094B-41AE-A569-10D7BA7476DC}" type="slidenum">
              <a:rPr lang="en-US"/>
              <a:pPr/>
              <a:t>42</a:t>
            </a:fld>
            <a:endParaRPr 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9E8070-094B-41AE-A569-10D7BA7476DC}" type="slidenum">
              <a:rPr lang="en-US"/>
              <a:pPr/>
              <a:t>44</a:t>
            </a:fld>
            <a:endParaRPr lang="en-US" dirty="0"/>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9E8070-094B-41AE-A569-10D7BA7476DC}" type="slidenum">
              <a:rPr lang="en-US"/>
              <a:pPr/>
              <a:t>46</a:t>
            </a:fld>
            <a:endParaRPr lang="en-US" dirty="0"/>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9E8070-094B-41AE-A569-10D7BA7476DC}" type="slidenum">
              <a:rPr lang="en-US"/>
              <a:pPr/>
              <a:t>47</a:t>
            </a:fld>
            <a:endParaRPr 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9E8070-094B-41AE-A569-10D7BA7476DC}" type="slidenum">
              <a:rPr lang="en-US"/>
              <a:pPr/>
              <a:t>48</a:t>
            </a:fld>
            <a:endParaRPr 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9E8070-094B-41AE-A569-10D7BA7476DC}" type="slidenum">
              <a:rPr lang="en-US"/>
              <a:pPr/>
              <a:t>50</a:t>
            </a:fld>
            <a:endParaRPr 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5A49EC-9FF2-4617-B596-8F24602BBDEE}" type="datetimeFigureOut">
              <a:rPr lang="en-US" smtClean="0"/>
              <a:pPr/>
              <a:t>6/12/2018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618D79-9701-4599-BC0C-EACB8E344E4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5A49EC-9FF2-4617-B596-8F24602BBDEE}" type="datetimeFigureOut">
              <a:rPr lang="en-US" smtClean="0"/>
              <a:pPr/>
              <a:t>6/12/2018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618D79-9701-4599-BC0C-EACB8E344E4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5A49EC-9FF2-4617-B596-8F24602BBDEE}" type="datetimeFigureOut">
              <a:rPr lang="en-US" smtClean="0"/>
              <a:pPr/>
              <a:t>6/12/2018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618D79-9701-4599-BC0C-EACB8E344E4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5A49EC-9FF2-4617-B596-8F24602BBDEE}" type="datetimeFigureOut">
              <a:rPr lang="en-US" smtClean="0"/>
              <a:pPr/>
              <a:t>6/12/2018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618D79-9701-4599-BC0C-EACB8E344E4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25A49EC-9FF2-4617-B596-8F24602BBDEE}" type="datetimeFigureOut">
              <a:rPr lang="en-US" smtClean="0"/>
              <a:pPr/>
              <a:t>6/12/2018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618D79-9701-4599-BC0C-EACB8E344E4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25A49EC-9FF2-4617-B596-8F24602BBDEE}" type="datetimeFigureOut">
              <a:rPr lang="en-US" smtClean="0"/>
              <a:pPr/>
              <a:t>6/12/2018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618D79-9701-4599-BC0C-EACB8E344E4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25A49EC-9FF2-4617-B596-8F24602BBDEE}" type="datetimeFigureOut">
              <a:rPr lang="en-US" smtClean="0"/>
              <a:pPr/>
              <a:t>6/12/2018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618D79-9701-4599-BC0C-EACB8E344E4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5A49EC-9FF2-4617-B596-8F24602BBDEE}" type="datetimeFigureOut">
              <a:rPr lang="en-US" smtClean="0"/>
              <a:pPr/>
              <a:t>6/12/2018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618D79-9701-4599-BC0C-EACB8E344E4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5A49EC-9FF2-4617-B596-8F24602BBDEE}" type="datetimeFigureOut">
              <a:rPr lang="en-US" smtClean="0"/>
              <a:pPr/>
              <a:t>6/12/2018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618D79-9701-4599-BC0C-EACB8E344E4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025A49EC-9FF2-4617-B596-8F24602BBDEE}" type="datetimeFigureOut">
              <a:rPr lang="en-US" smtClean="0"/>
              <a:pPr/>
              <a:t>6/12/2018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618D79-9701-4599-BC0C-EACB8E344E4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025A49EC-9FF2-4617-B596-8F24602BBDEE}" type="datetimeFigureOut">
              <a:rPr lang="en-US" smtClean="0"/>
              <a:pPr/>
              <a:t>6/12/2018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618D79-9701-4599-BC0C-EACB8E344E4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37338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5A49EC-9FF2-4617-B596-8F24602BBDEE}" type="datetimeFigureOut">
              <a:rPr lang="en-US" smtClean="0"/>
              <a:pPr/>
              <a:t>6/12/2018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618D79-9701-4599-BC0C-EACB8E344E4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rgbClr val="00B0F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00B0F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B0F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B0F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B0F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B0F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_____Microsoft_Office_Excel_97-20031.xls"/><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_____Microsoft_Office_Excel_97-20032.xls"/><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3.jpeg"/><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44.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s>
</file>

<file path=ppt/slides/_rels/slide45.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 Id="rId9" Type="http://schemas.openxmlformats.org/officeDocument/2006/relationships/image" Target="../media/image61.jpeg"/></Relationships>
</file>

<file path=ppt/slides/_rels/slide46.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72.jpeg"/><Relationship Id="rId3" Type="http://schemas.openxmlformats.org/officeDocument/2006/relationships/image" Target="../media/image62.jpeg"/><Relationship Id="rId7" Type="http://schemas.openxmlformats.org/officeDocument/2006/relationships/image" Target="../media/image66.jpeg"/><Relationship Id="rId12" Type="http://schemas.openxmlformats.org/officeDocument/2006/relationships/image" Target="../media/image71.jpeg"/><Relationship Id="rId17" Type="http://schemas.openxmlformats.org/officeDocument/2006/relationships/image" Target="../media/image76.jpeg"/><Relationship Id="rId2" Type="http://schemas.openxmlformats.org/officeDocument/2006/relationships/notesSlide" Target="../notesSlides/notesSlide6.xml"/><Relationship Id="rId16"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65.jpeg"/><Relationship Id="rId11" Type="http://schemas.openxmlformats.org/officeDocument/2006/relationships/image" Target="../media/image70.jpeg"/><Relationship Id="rId5" Type="http://schemas.openxmlformats.org/officeDocument/2006/relationships/image" Target="../media/image64.jpeg"/><Relationship Id="rId15" Type="http://schemas.openxmlformats.org/officeDocument/2006/relationships/image" Target="../media/image74.jpeg"/><Relationship Id="rId10" Type="http://schemas.openxmlformats.org/officeDocument/2006/relationships/image" Target="../media/image69.jpeg"/><Relationship Id="rId4" Type="http://schemas.openxmlformats.org/officeDocument/2006/relationships/image" Target="../media/image63.jpeg"/><Relationship Id="rId9" Type="http://schemas.openxmlformats.org/officeDocument/2006/relationships/image" Target="../media/image68.jpeg"/><Relationship Id="rId14" Type="http://schemas.openxmlformats.org/officeDocument/2006/relationships/image" Target="../media/image73.jpeg"/></Relationships>
</file>

<file path=ppt/slides/_rels/slide47.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48.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49.xml.rels><?xml version="1.0" encoding="UTF-8" standalone="yes"?>
<Relationships xmlns="http://schemas.openxmlformats.org/package/2006/relationships"><Relationship Id="rId8" Type="http://schemas.openxmlformats.org/officeDocument/2006/relationships/image" Target="../media/image95.jpeg"/><Relationship Id="rId13" Type="http://schemas.openxmlformats.org/officeDocument/2006/relationships/image" Target="../media/image100.jpeg"/><Relationship Id="rId3" Type="http://schemas.openxmlformats.org/officeDocument/2006/relationships/image" Target="../media/image90.jpeg"/><Relationship Id="rId7" Type="http://schemas.openxmlformats.org/officeDocument/2006/relationships/image" Target="../media/image94.jpeg"/><Relationship Id="rId12" Type="http://schemas.openxmlformats.org/officeDocument/2006/relationships/image" Target="../media/image99.jpeg"/><Relationship Id="rId2"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image" Target="../media/image93.jpeg"/><Relationship Id="rId11" Type="http://schemas.openxmlformats.org/officeDocument/2006/relationships/image" Target="../media/image98.jpeg"/><Relationship Id="rId5" Type="http://schemas.openxmlformats.org/officeDocument/2006/relationships/image" Target="../media/image92.jpeg"/><Relationship Id="rId15" Type="http://schemas.openxmlformats.org/officeDocument/2006/relationships/image" Target="../media/image102.jpeg"/><Relationship Id="rId10" Type="http://schemas.openxmlformats.org/officeDocument/2006/relationships/image" Target="../media/image97.jpeg"/><Relationship Id="rId4" Type="http://schemas.openxmlformats.org/officeDocument/2006/relationships/image" Target="../media/image91.jpeg"/><Relationship Id="rId9" Type="http://schemas.openxmlformats.org/officeDocument/2006/relationships/image" Target="../media/image96.jpeg"/><Relationship Id="rId14" Type="http://schemas.openxmlformats.org/officeDocument/2006/relationships/image" Target="../media/image10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_____Microsoft_Office_Excel_97-20033.xls"/><Relationship Id="rId2" Type="http://schemas.openxmlformats.org/officeDocument/2006/relationships/slideLayout" Target="../slideLayouts/slideLayout4.xml"/><Relationship Id="rId1" Type="http://schemas.openxmlformats.org/officeDocument/2006/relationships/vmlDrawing" Target="../drawings/vmlDrawing4.vml"/><Relationship Id="rId4" Type="http://schemas.openxmlformats.org/officeDocument/2006/relationships/oleObject" Target="../embeddings/oleObject2.bin"/></Relationships>
</file>

<file path=ppt/slides/_rels/slide5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 Id="rId5" Type="http://schemas.openxmlformats.org/officeDocument/2006/relationships/image" Target="../media/image115.jpeg"/><Relationship Id="rId4" Type="http://schemas.openxmlformats.org/officeDocument/2006/relationships/image" Target="../media/image114.jpeg"/></Relationships>
</file>

<file path=ppt/slides/_rels/slide5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1.xml"/><Relationship Id="rId4" Type="http://schemas.openxmlformats.org/officeDocument/2006/relationships/image" Target="../media/image118.jpeg"/></Relationships>
</file>

<file path=ppt/slides/_rels/slide5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xml"/><Relationship Id="rId5" Type="http://schemas.openxmlformats.org/officeDocument/2006/relationships/image" Target="../media/image124.jpeg"/><Relationship Id="rId4" Type="http://schemas.openxmlformats.org/officeDocument/2006/relationships/image" Target="../media/image12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810000" y="1828800"/>
            <a:ext cx="5334000" cy="2554545"/>
          </a:xfrm>
          <a:prstGeom prst="rect">
            <a:avLst/>
          </a:prstGeom>
          <a:noFill/>
        </p:spPr>
        <p:txBody>
          <a:bodyPr wrap="square" rtlCol="0">
            <a:spAutoFit/>
          </a:bodyPr>
          <a:lstStyle/>
          <a:p>
            <a:r>
              <a:rPr lang="uk-UA" sz="4000" b="1" dirty="0" smtClean="0">
                <a:ln w="31550" cmpd="sng">
                  <a:solidFill>
                    <a:schemeClr val="accent6">
                      <a:lumMod val="50000"/>
                    </a:schemeClr>
                  </a:solidFill>
                  <a:prstDash val="solid"/>
                </a:ln>
                <a:solidFill>
                  <a:srgbClr val="FFC000"/>
                </a:solidFill>
                <a:cs typeface="Times New Roman" pitchFamily="18" charset="0"/>
              </a:rPr>
              <a:t>Вітаємо учасників </a:t>
            </a:r>
          </a:p>
          <a:p>
            <a:r>
              <a:rPr lang="uk-UA" sz="4000" b="1" dirty="0" smtClean="0">
                <a:ln w="31550" cmpd="sng">
                  <a:solidFill>
                    <a:schemeClr val="accent6">
                      <a:lumMod val="50000"/>
                    </a:schemeClr>
                  </a:solidFill>
                  <a:prstDash val="solid"/>
                </a:ln>
                <a:solidFill>
                  <a:srgbClr val="FFC000"/>
                </a:solidFill>
                <a:cs typeface="Times New Roman" pitchFamily="18" charset="0"/>
              </a:rPr>
              <a:t>Щорічного звітування керівника ХЗОШ №164</a:t>
            </a:r>
          </a:p>
          <a:p>
            <a:r>
              <a:rPr lang="uk-UA" sz="4000" b="1" dirty="0" smtClean="0">
                <a:ln w="31550" cmpd="sng">
                  <a:solidFill>
                    <a:schemeClr val="accent6">
                      <a:lumMod val="50000"/>
                    </a:schemeClr>
                  </a:solidFill>
                  <a:prstDash val="solid"/>
                </a:ln>
                <a:solidFill>
                  <a:srgbClr val="FFC000"/>
                </a:solidFill>
                <a:cs typeface="Times New Roman" pitchFamily="18" charset="0"/>
              </a:rPr>
              <a:t>11.06.2018</a:t>
            </a:r>
            <a:endParaRPr lang="en-US" sz="4000" b="1" dirty="0">
              <a:solidFill>
                <a:schemeClr val="tx1">
                  <a:lumMod val="50000"/>
                  <a:lumOff val="5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1824"/>
            <a:ext cx="8229600" cy="1143000"/>
          </a:xfrm>
        </p:spPr>
        <p:txBody>
          <a:bodyPr>
            <a:normAutofit fontScale="90000"/>
          </a:bodyPr>
          <a:lstStyle/>
          <a:p>
            <a:pPr lvl="0" indent="180975" fontAlgn="base">
              <a:spcAft>
                <a:spcPct val="0"/>
              </a:spcAft>
              <a:tabLst>
                <a:tab pos="2200275" algn="l"/>
              </a:tabLst>
            </a:pPr>
            <a:r>
              <a:rPr kumimoji="0" lang="uk-UA" sz="2700" u="none" strike="noStrike" cap="none" normalizeH="0" baseline="0" dirty="0" smtClean="0">
                <a:ln>
                  <a:solidFill>
                    <a:srgbClr val="002060"/>
                  </a:solidFill>
                </a:ln>
                <a:solidFill>
                  <a:srgbClr val="FF0000"/>
                </a:solidFill>
                <a:effectLst>
                  <a:outerShdw blurRad="38100" dist="38100" dir="2700000" algn="tl">
                    <a:srgbClr val="000000">
                      <a:alpha val="43137"/>
                    </a:srgbClr>
                  </a:outerShdw>
                </a:effectLst>
                <a:latin typeface="Cambria" pitchFamily="18" charset="0"/>
                <a:ea typeface="Times New Roman" pitchFamily="18" charset="0"/>
                <a:cs typeface="Times New Roman" pitchFamily="18" charset="0"/>
              </a:rPr>
              <a:t>Моніторинг охоплення </a:t>
            </a:r>
            <a:br>
              <a:rPr kumimoji="0" lang="uk-UA" sz="2700" u="none" strike="noStrike" cap="none" normalizeH="0" baseline="0" dirty="0" smtClean="0">
                <a:ln>
                  <a:solidFill>
                    <a:srgbClr val="002060"/>
                  </a:solidFill>
                </a:ln>
                <a:solidFill>
                  <a:srgbClr val="FF0000"/>
                </a:solidFill>
                <a:effectLst>
                  <a:outerShdw blurRad="38100" dist="38100" dir="2700000" algn="tl">
                    <a:srgbClr val="000000">
                      <a:alpha val="43137"/>
                    </a:srgbClr>
                  </a:outerShdw>
                </a:effectLst>
                <a:latin typeface="Cambria" pitchFamily="18" charset="0"/>
                <a:ea typeface="Times New Roman" pitchFamily="18" charset="0"/>
                <a:cs typeface="Times New Roman" pitchFamily="18" charset="0"/>
              </a:rPr>
            </a:br>
            <a:r>
              <a:rPr kumimoji="0" lang="uk-UA" sz="2700" u="none" strike="noStrike" cap="none" normalizeH="0" baseline="0" dirty="0" smtClean="0">
                <a:ln>
                  <a:solidFill>
                    <a:srgbClr val="002060"/>
                  </a:solidFill>
                </a:ln>
                <a:solidFill>
                  <a:srgbClr val="FF0000"/>
                </a:solidFill>
                <a:effectLst>
                  <a:outerShdw blurRad="38100" dist="38100" dir="2700000" algn="tl">
                    <a:srgbClr val="000000">
                      <a:alpha val="43137"/>
                    </a:srgbClr>
                  </a:outerShdw>
                </a:effectLst>
                <a:latin typeface="Cambria" pitchFamily="18" charset="0"/>
                <a:ea typeface="Times New Roman" pitchFamily="18" charset="0"/>
                <a:cs typeface="Times New Roman" pitchFamily="18" charset="0"/>
              </a:rPr>
              <a:t>навчанням випускників 9-х класів</a:t>
            </a:r>
            <a:br>
              <a:rPr kumimoji="0" lang="uk-UA" sz="2700" u="none" strike="noStrike" cap="none" normalizeH="0" baseline="0" dirty="0" smtClean="0">
                <a:ln>
                  <a:solidFill>
                    <a:srgbClr val="002060"/>
                  </a:solidFill>
                </a:ln>
                <a:solidFill>
                  <a:srgbClr val="FF0000"/>
                </a:solidFill>
                <a:effectLst>
                  <a:outerShdw blurRad="38100" dist="38100" dir="2700000" algn="tl">
                    <a:srgbClr val="000000">
                      <a:alpha val="43137"/>
                    </a:srgbClr>
                  </a:outerShdw>
                </a:effectLst>
                <a:latin typeface="Cambria" pitchFamily="18" charset="0"/>
                <a:ea typeface="Times New Roman" pitchFamily="18" charset="0"/>
                <a:cs typeface="Times New Roman" pitchFamily="18" charset="0"/>
              </a:rPr>
            </a:br>
            <a:r>
              <a:rPr kumimoji="0" lang="ru-RU" b="1" u="none" strike="noStrike" cap="none" normalizeH="0" baseline="0" dirty="0" smtClean="0">
                <a:ln>
                  <a:solidFill>
                    <a:srgbClr val="002060"/>
                  </a:solidFill>
                </a:ln>
                <a:solidFill>
                  <a:srgbClr val="00863D"/>
                </a:solidFill>
                <a:effectLst>
                  <a:outerShdw blurRad="38100" dist="38100" dir="2700000" algn="tl">
                    <a:srgbClr val="000000">
                      <a:alpha val="43137"/>
                    </a:srgbClr>
                  </a:outerShdw>
                </a:effectLst>
                <a:latin typeface="Cambria" pitchFamily="18" charset="0"/>
                <a:cs typeface="Times New Roman" pitchFamily="18" charset="0"/>
              </a:rPr>
              <a:t/>
            </a:r>
            <a:br>
              <a:rPr kumimoji="0" lang="ru-RU" b="1" u="none" strike="noStrike" cap="none" normalizeH="0" baseline="0" dirty="0" smtClean="0">
                <a:ln>
                  <a:solidFill>
                    <a:srgbClr val="002060"/>
                  </a:solidFill>
                </a:ln>
                <a:solidFill>
                  <a:srgbClr val="00863D"/>
                </a:solidFill>
                <a:effectLst>
                  <a:outerShdw blurRad="38100" dist="38100" dir="2700000" algn="tl">
                    <a:srgbClr val="000000">
                      <a:alpha val="43137"/>
                    </a:srgbClr>
                  </a:outerShdw>
                </a:effectLst>
                <a:latin typeface="Cambria" pitchFamily="18" charset="0"/>
                <a:cs typeface="Times New Roman" pitchFamily="18" charset="0"/>
              </a:rPr>
            </a:br>
            <a:endParaRPr lang="ru-RU" dirty="0"/>
          </a:p>
        </p:txBody>
      </p:sp>
      <p:graphicFrame>
        <p:nvGraphicFramePr>
          <p:cNvPr id="4" name="Содержимое 3"/>
          <p:cNvGraphicFramePr>
            <a:graphicFrameLocks noGrp="1"/>
          </p:cNvGraphicFramePr>
          <p:nvPr>
            <p:ph idx="1"/>
          </p:nvPr>
        </p:nvGraphicFramePr>
        <p:xfrm>
          <a:off x="1043608" y="1556793"/>
          <a:ext cx="7490792" cy="4005807"/>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2209800"/>
            <a:ext cx="8229600" cy="1143000"/>
          </a:xfrm>
        </p:spPr>
        <p:txBody>
          <a:bodyPr>
            <a:normAutofit fontScale="90000"/>
          </a:bodyPr>
          <a:lstStyle/>
          <a:p>
            <a:r>
              <a:rPr lang="uk-UA" dirty="0" smtClean="0"/>
              <a:t>Створення умов для варіативності навчання та вжиті заходи щодо впровадження інноваційних педагогічних технологій в освітній процес</a:t>
            </a:r>
            <a:endParaRPr lang="ru-RU" dirty="0"/>
          </a:p>
        </p:txBody>
      </p:sp>
      <p:sp>
        <p:nvSpPr>
          <p:cNvPr id="3" name="Содержимое 2"/>
          <p:cNvSpPr>
            <a:spLocks noGrp="1"/>
          </p:cNvSpPr>
          <p:nvPr>
            <p:ph idx="1"/>
          </p:nvPr>
        </p:nvSpPr>
        <p:spPr/>
        <p:txBody>
          <a:bodyPr/>
          <a:lstStyle/>
          <a:p>
            <a:endParaRPr lang="ru-RU"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smtClean="0"/>
              <a:t>Пріоритетними напрямками роботи </a:t>
            </a:r>
            <a:r>
              <a:rPr lang="uk-UA" dirty="0" err="1" smtClean="0"/>
              <a:t>педколективу</a:t>
            </a:r>
            <a:r>
              <a:rPr lang="uk-UA" dirty="0" smtClean="0"/>
              <a:t> є: </a:t>
            </a:r>
            <a:endParaRPr lang="ru-RU" dirty="0"/>
          </a:p>
        </p:txBody>
      </p:sp>
      <p:sp>
        <p:nvSpPr>
          <p:cNvPr id="3" name="Содержимое 2"/>
          <p:cNvSpPr>
            <a:spLocks noGrp="1"/>
          </p:cNvSpPr>
          <p:nvPr>
            <p:ph idx="1"/>
          </p:nvPr>
        </p:nvSpPr>
        <p:spPr>
          <a:xfrm>
            <a:off x="457200" y="1600200"/>
            <a:ext cx="8458200" cy="3962399"/>
          </a:xfrm>
        </p:spPr>
        <p:txBody>
          <a:bodyPr>
            <a:normAutofit fontScale="55000" lnSpcReduction="20000"/>
          </a:bodyPr>
          <a:lstStyle/>
          <a:p>
            <a:r>
              <a:rPr lang="uk-UA" dirty="0" smtClean="0"/>
              <a:t>1)  щорічна комплексна діагностика психосоціального розвитку вчителів та учнів;</a:t>
            </a:r>
            <a:endParaRPr lang="ru-RU" dirty="0" smtClean="0"/>
          </a:p>
          <a:p>
            <a:r>
              <a:rPr lang="uk-UA" dirty="0" smtClean="0"/>
              <a:t>2)  здійснення культурно-просвітницької роботи з батьками;</a:t>
            </a:r>
            <a:endParaRPr lang="ru-RU" dirty="0" smtClean="0"/>
          </a:p>
          <a:p>
            <a:r>
              <a:rPr lang="uk-UA" dirty="0" smtClean="0"/>
              <a:t>3)  забезпечення морального, духовного, фізичного здоров’я дітей;</a:t>
            </a:r>
            <a:endParaRPr lang="ru-RU" dirty="0" smtClean="0"/>
          </a:p>
          <a:p>
            <a:r>
              <a:rPr lang="uk-UA" dirty="0" smtClean="0"/>
              <a:t>4)  видання власної науково-методичної продукції;</a:t>
            </a:r>
            <a:endParaRPr lang="ru-RU" dirty="0" smtClean="0"/>
          </a:p>
          <a:p>
            <a:r>
              <a:rPr lang="uk-UA" dirty="0" smtClean="0"/>
              <a:t>5)  використовування набутих знань як інструмента для розв’язання життєвих проблем;</a:t>
            </a:r>
            <a:endParaRPr lang="ru-RU" dirty="0" smtClean="0"/>
          </a:p>
          <a:p>
            <a:r>
              <a:rPr lang="uk-UA" dirty="0" smtClean="0"/>
              <a:t>6) володіння комунікативною культурою та </a:t>
            </a:r>
            <a:r>
              <a:rPr lang="uk-UA" dirty="0" err="1" smtClean="0"/>
              <a:t>інформаційно-комуніційними</a:t>
            </a:r>
            <a:r>
              <a:rPr lang="uk-UA" dirty="0" smtClean="0"/>
              <a:t> технологіями;</a:t>
            </a:r>
            <a:endParaRPr lang="ru-RU" dirty="0" smtClean="0"/>
          </a:p>
          <a:p>
            <a:r>
              <a:rPr lang="uk-UA" dirty="0" smtClean="0"/>
              <a:t>7) цілеспрямоване використовування свого потенціалу як самореалізації у професійному й особистому плані, так і в інтересах суспільства, держави;</a:t>
            </a:r>
            <a:endParaRPr lang="ru-RU" dirty="0" smtClean="0"/>
          </a:p>
          <a:p>
            <a:r>
              <a:rPr lang="uk-UA" dirty="0" smtClean="0"/>
              <a:t>8)  уміння здобувати, аналізувати інформацію, отримувати з різних джерел;</a:t>
            </a:r>
            <a:endParaRPr lang="ru-RU" dirty="0" smtClean="0"/>
          </a:p>
          <a:p>
            <a:r>
              <a:rPr lang="uk-UA" dirty="0" smtClean="0"/>
              <a:t>9)  узагальнення та презентація досвіду і результатів роботи вчителів за МРС.</a:t>
            </a:r>
            <a:endParaRPr lang="ru-RU" dirty="0" smtClean="0"/>
          </a:p>
          <a:p>
            <a:endParaRPr lang="ru-RU"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dirty="0" smtClean="0"/>
              <a:t>Кваліфікаційна характеристика  </a:t>
            </a:r>
            <a:r>
              <a:rPr lang="uk-UA" dirty="0" smtClean="0"/>
              <a:t>педагогічного колективу </a:t>
            </a:r>
            <a:endParaRPr lang="ru-RU" dirty="0"/>
          </a:p>
        </p:txBody>
      </p:sp>
      <p:sp>
        <p:nvSpPr>
          <p:cNvPr id="3" name="Содержимое 2"/>
          <p:cNvSpPr>
            <a:spLocks noGrp="1"/>
          </p:cNvSpPr>
          <p:nvPr>
            <p:ph idx="1"/>
          </p:nvPr>
        </p:nvSpPr>
        <p:spPr/>
        <p:txBody>
          <a:bodyPr>
            <a:normAutofit/>
          </a:bodyPr>
          <a:lstStyle/>
          <a:p>
            <a:pPr>
              <a:buNone/>
            </a:pPr>
            <a:endParaRPr lang="uk-UA" sz="3600" b="1" dirty="0" smtClean="0"/>
          </a:p>
          <a:p>
            <a:pPr>
              <a:buNone/>
            </a:pPr>
            <a:r>
              <a:rPr lang="uk-UA" sz="3600" b="1" dirty="0" smtClean="0"/>
              <a:t>Вища</a:t>
            </a:r>
            <a:r>
              <a:rPr lang="uk-UA" sz="3600" dirty="0" smtClean="0"/>
              <a:t> кваліфікаційна категорія – </a:t>
            </a:r>
            <a:r>
              <a:rPr lang="uk-UA" sz="3600" b="1" dirty="0" smtClean="0"/>
              <a:t>24</a:t>
            </a:r>
            <a:r>
              <a:rPr lang="uk-UA" sz="3600" dirty="0" smtClean="0"/>
              <a:t> </a:t>
            </a:r>
            <a:endParaRPr lang="ru-RU" sz="3600" dirty="0" smtClean="0"/>
          </a:p>
          <a:p>
            <a:pPr>
              <a:buNone/>
            </a:pPr>
            <a:r>
              <a:rPr lang="uk-UA" sz="3600" b="1" dirty="0" smtClean="0"/>
              <a:t>І</a:t>
            </a:r>
            <a:r>
              <a:rPr lang="uk-UA" sz="3600" dirty="0" smtClean="0"/>
              <a:t> кваліфікаційна категорія – </a:t>
            </a:r>
            <a:r>
              <a:rPr lang="uk-UA" sz="3600" b="1" dirty="0" smtClean="0"/>
              <a:t>17</a:t>
            </a:r>
            <a:endParaRPr lang="ru-RU" sz="3600" b="1" dirty="0" smtClean="0"/>
          </a:p>
          <a:p>
            <a:pPr>
              <a:buNone/>
            </a:pPr>
            <a:r>
              <a:rPr lang="uk-UA" sz="3600" b="1" dirty="0" smtClean="0"/>
              <a:t>ІІ</a:t>
            </a:r>
            <a:r>
              <a:rPr lang="uk-UA" sz="3600" dirty="0" smtClean="0"/>
              <a:t> кваліфікаційна категорія –</a:t>
            </a:r>
            <a:r>
              <a:rPr lang="uk-UA" sz="3600" b="1" dirty="0" smtClean="0"/>
              <a:t>14</a:t>
            </a:r>
            <a:endParaRPr lang="ru-RU" sz="3600" b="1" dirty="0" smtClean="0"/>
          </a:p>
          <a:p>
            <a:pPr>
              <a:buNone/>
            </a:pPr>
            <a:r>
              <a:rPr lang="uk-UA" sz="3600" dirty="0" smtClean="0"/>
              <a:t>Категорія «</a:t>
            </a:r>
            <a:r>
              <a:rPr lang="uk-UA" sz="3600" b="1" dirty="0" smtClean="0"/>
              <a:t>Спеціаліст</a:t>
            </a:r>
            <a:r>
              <a:rPr lang="uk-UA" sz="3600" dirty="0" smtClean="0"/>
              <a:t>» –  </a:t>
            </a:r>
            <a:r>
              <a:rPr lang="uk-UA" sz="3600" b="1" dirty="0" smtClean="0"/>
              <a:t>12</a:t>
            </a:r>
            <a:r>
              <a:rPr lang="uk-UA" sz="3600" dirty="0" smtClean="0"/>
              <a:t> </a:t>
            </a:r>
            <a:endParaRPr lang="ru-RU" sz="3600" dirty="0" smtClean="0"/>
          </a:p>
          <a:p>
            <a:pPr>
              <a:buNone/>
            </a:pPr>
            <a:endParaRPr lang="ru-RU" sz="36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22114"/>
          </a:xfrm>
        </p:spPr>
        <p:txBody>
          <a:bodyPr>
            <a:normAutofit fontScale="90000"/>
          </a:bodyPr>
          <a:lstStyle/>
          <a:p>
            <a:r>
              <a:rPr lang="uk-UA" b="1" dirty="0" smtClean="0"/>
              <a:t>Модель </a:t>
            </a:r>
            <a:br>
              <a:rPr lang="uk-UA" b="1" dirty="0" smtClean="0"/>
            </a:br>
            <a:r>
              <a:rPr lang="uk-UA" b="1" dirty="0" smtClean="0"/>
              <a:t>методичної роботи </a:t>
            </a:r>
            <a:endParaRPr lang="ru-RU" b="1" dirty="0"/>
          </a:p>
        </p:txBody>
      </p:sp>
      <p:graphicFrame>
        <p:nvGraphicFramePr>
          <p:cNvPr id="4" name="Содержимое 3"/>
          <p:cNvGraphicFramePr>
            <a:graphicFrameLocks noGrp="1"/>
          </p:cNvGraphicFramePr>
          <p:nvPr>
            <p:ph idx="1"/>
          </p:nvPr>
        </p:nvGraphicFramePr>
        <p:xfrm>
          <a:off x="467544" y="1340767"/>
          <a:ext cx="8229600" cy="4771791"/>
        </p:xfrm>
        <a:graphic>
          <a:graphicData uri="http://schemas.openxmlformats.org/drawingml/2006/table">
            <a:tbl>
              <a:tblPr firstRow="1" bandRow="1">
                <a:tableStyleId>{5C22544A-7EE6-4342-B048-85BDC9FD1C3A}</a:tableStyleId>
              </a:tblPr>
              <a:tblGrid>
                <a:gridCol w="3610744"/>
                <a:gridCol w="4618856"/>
              </a:tblGrid>
              <a:tr h="499494">
                <a:tc>
                  <a:txBody>
                    <a:bodyPr/>
                    <a:lstStyle/>
                    <a:p>
                      <a:pPr algn="ctr">
                        <a:lnSpc>
                          <a:spcPct val="115000"/>
                        </a:lnSpc>
                        <a:spcAft>
                          <a:spcPts val="0"/>
                        </a:spcAft>
                      </a:pPr>
                      <a:r>
                        <a:rPr lang="uk-UA" sz="1800" dirty="0">
                          <a:latin typeface="+mn-lt"/>
                          <a:ea typeface="Calibri"/>
                          <a:cs typeface="Times New Roman"/>
                        </a:rPr>
                        <a:t>Форми роботи</a:t>
                      </a:r>
                      <a:endParaRPr lang="ru-RU" sz="1800" dirty="0">
                        <a:latin typeface="+mn-lt"/>
                        <a:ea typeface="Calibri"/>
                        <a:cs typeface="Times New Roman"/>
                      </a:endParaRPr>
                    </a:p>
                  </a:txBody>
                  <a:tcPr marL="68580" marR="68580" marT="0" marB="0"/>
                </a:tc>
                <a:tc>
                  <a:txBody>
                    <a:bodyPr/>
                    <a:lstStyle/>
                    <a:p>
                      <a:pPr algn="ctr">
                        <a:lnSpc>
                          <a:spcPct val="115000"/>
                        </a:lnSpc>
                        <a:spcAft>
                          <a:spcPts val="0"/>
                        </a:spcAft>
                      </a:pPr>
                      <a:r>
                        <a:rPr lang="uk-UA" sz="1800" dirty="0">
                          <a:latin typeface="+mn-lt"/>
                          <a:ea typeface="Calibri"/>
                          <a:cs typeface="Times New Roman"/>
                        </a:rPr>
                        <a:t>Функції</a:t>
                      </a:r>
                      <a:endParaRPr lang="ru-RU" sz="1800" dirty="0">
                        <a:latin typeface="+mn-lt"/>
                        <a:ea typeface="Calibri"/>
                        <a:cs typeface="Times New Roman"/>
                      </a:endParaRPr>
                    </a:p>
                  </a:txBody>
                  <a:tcPr marL="68580" marR="68580" marT="0" marB="0"/>
                </a:tc>
              </a:tr>
              <a:tr h="1416371">
                <a:tc>
                  <a:txBody>
                    <a:bodyPr/>
                    <a:lstStyle/>
                    <a:p>
                      <a:pPr algn="just">
                        <a:lnSpc>
                          <a:spcPct val="115000"/>
                        </a:lnSpc>
                        <a:spcAft>
                          <a:spcPts val="0"/>
                        </a:spcAft>
                      </a:pPr>
                      <a:r>
                        <a:rPr lang="uk-UA" sz="1800" b="1" dirty="0">
                          <a:latin typeface="+mn-lt"/>
                          <a:ea typeface="Calibri"/>
                          <a:cs typeface="Times New Roman"/>
                        </a:rPr>
                        <a:t>Методична рада</a:t>
                      </a:r>
                      <a:endParaRPr lang="ru-RU" sz="1800" b="1" dirty="0">
                        <a:latin typeface="+mn-lt"/>
                        <a:ea typeface="Calibri"/>
                        <a:cs typeface="Times New Roman"/>
                      </a:endParaRPr>
                    </a:p>
                  </a:txBody>
                  <a:tcPr marL="68580" marR="68580" marT="0" marB="0"/>
                </a:tc>
                <a:tc>
                  <a:txBody>
                    <a:bodyPr/>
                    <a:lstStyle/>
                    <a:p>
                      <a:pPr marL="342900" lvl="0" indent="-342900" algn="just">
                        <a:lnSpc>
                          <a:spcPct val="115000"/>
                        </a:lnSpc>
                        <a:spcAft>
                          <a:spcPts val="0"/>
                        </a:spcAft>
                        <a:buFont typeface="+mj-lt"/>
                        <a:buAutoNum type="arabicPeriod"/>
                      </a:pPr>
                      <a:r>
                        <a:rPr lang="uk-UA" sz="1200" dirty="0">
                          <a:latin typeface="+mn-lt"/>
                          <a:ea typeface="Calibri"/>
                          <a:cs typeface="Times New Roman"/>
                        </a:rPr>
                        <a:t>Координація діяльності всіх методичних структур школи.</a:t>
                      </a:r>
                      <a:endParaRPr lang="ru-RU" sz="1100" dirty="0">
                        <a:latin typeface="+mn-lt"/>
                        <a:ea typeface="Calibri"/>
                        <a:cs typeface="Times New Roman"/>
                      </a:endParaRPr>
                    </a:p>
                    <a:p>
                      <a:pPr marL="342900" lvl="0" indent="-342900" algn="just">
                        <a:lnSpc>
                          <a:spcPct val="115000"/>
                        </a:lnSpc>
                        <a:spcAft>
                          <a:spcPts val="0"/>
                        </a:spcAft>
                        <a:buFont typeface="+mj-lt"/>
                        <a:buAutoNum type="arabicPeriod"/>
                      </a:pPr>
                      <a:r>
                        <a:rPr lang="uk-UA" sz="1200" dirty="0">
                          <a:latin typeface="+mn-lt"/>
                          <a:ea typeface="Calibri"/>
                          <a:cs typeface="Times New Roman"/>
                        </a:rPr>
                        <a:t>Визначення основних напрямків методичної роботи школи.</a:t>
                      </a:r>
                      <a:endParaRPr lang="ru-RU" sz="1100" dirty="0">
                        <a:latin typeface="+mn-lt"/>
                        <a:ea typeface="Calibri"/>
                        <a:cs typeface="Times New Roman"/>
                      </a:endParaRPr>
                    </a:p>
                    <a:p>
                      <a:pPr marL="342900" lvl="0" indent="-342900" algn="just">
                        <a:lnSpc>
                          <a:spcPct val="115000"/>
                        </a:lnSpc>
                        <a:spcAft>
                          <a:spcPts val="0"/>
                        </a:spcAft>
                        <a:buFont typeface="+mj-lt"/>
                        <a:buAutoNum type="arabicPeriod"/>
                      </a:pPr>
                      <a:r>
                        <a:rPr lang="uk-UA" sz="1200" dirty="0">
                          <a:latin typeface="+mn-lt"/>
                          <a:ea typeface="Calibri"/>
                          <a:cs typeface="Times New Roman"/>
                        </a:rPr>
                        <a:t>Організація дослідно-експериментальної та інноваційної діяльності </a:t>
                      </a:r>
                      <a:r>
                        <a:rPr lang="uk-UA" sz="1200" dirty="0" smtClean="0">
                          <a:latin typeface="+mn-lt"/>
                          <a:ea typeface="Calibri"/>
                          <a:cs typeface="Times New Roman"/>
                        </a:rPr>
                        <a:t>школи.</a:t>
                      </a:r>
                      <a:endParaRPr lang="ru-RU" sz="1100" dirty="0">
                        <a:latin typeface="+mn-lt"/>
                        <a:ea typeface="Calibri"/>
                        <a:cs typeface="Times New Roman"/>
                      </a:endParaRPr>
                    </a:p>
                    <a:p>
                      <a:pPr marL="342900" lvl="0" indent="-342900" algn="just">
                        <a:lnSpc>
                          <a:spcPct val="115000"/>
                        </a:lnSpc>
                        <a:spcAft>
                          <a:spcPts val="0"/>
                        </a:spcAft>
                        <a:buFont typeface="+mj-lt"/>
                        <a:buAutoNum type="arabicPeriod"/>
                      </a:pPr>
                      <a:r>
                        <a:rPr lang="uk-UA" sz="1200" dirty="0">
                          <a:latin typeface="+mn-lt"/>
                          <a:ea typeface="Calibri"/>
                          <a:cs typeface="Times New Roman"/>
                        </a:rPr>
                        <a:t>Узагальнення та поширення передового педагогічного </a:t>
                      </a:r>
                      <a:r>
                        <a:rPr lang="uk-UA" sz="1200" dirty="0" smtClean="0">
                          <a:latin typeface="+mn-lt"/>
                          <a:ea typeface="Calibri"/>
                          <a:cs typeface="Times New Roman"/>
                        </a:rPr>
                        <a:t>досвіду. </a:t>
                      </a:r>
                      <a:endParaRPr lang="ru-RU" sz="1100" dirty="0">
                        <a:latin typeface="+mn-lt"/>
                        <a:ea typeface="Calibri"/>
                        <a:cs typeface="Times New Roman"/>
                      </a:endParaRPr>
                    </a:p>
                  </a:txBody>
                  <a:tcPr marL="68580" marR="68580" marT="0" marB="0"/>
                </a:tc>
              </a:tr>
              <a:tr h="1133097">
                <a:tc>
                  <a:txBody>
                    <a:bodyPr/>
                    <a:lstStyle/>
                    <a:p>
                      <a:pPr algn="just">
                        <a:lnSpc>
                          <a:spcPct val="115000"/>
                        </a:lnSpc>
                        <a:spcAft>
                          <a:spcPts val="0"/>
                        </a:spcAft>
                      </a:pPr>
                      <a:r>
                        <a:rPr lang="uk-UA" sz="1800" b="1" dirty="0">
                          <a:latin typeface="+mn-lt"/>
                          <a:ea typeface="Calibri"/>
                          <a:cs typeface="Times New Roman"/>
                        </a:rPr>
                        <a:t>Консалтинговий центр</a:t>
                      </a:r>
                      <a:endParaRPr lang="ru-RU" sz="1800" b="1" dirty="0">
                        <a:latin typeface="+mn-lt"/>
                        <a:ea typeface="Calibri"/>
                        <a:cs typeface="Times New Roman"/>
                      </a:endParaRPr>
                    </a:p>
                  </a:txBody>
                  <a:tcPr marL="68580" marR="68580" marT="0" marB="0"/>
                </a:tc>
                <a:tc>
                  <a:txBody>
                    <a:bodyPr/>
                    <a:lstStyle/>
                    <a:p>
                      <a:pPr marL="342900" lvl="0" indent="-342900" algn="just">
                        <a:lnSpc>
                          <a:spcPct val="115000"/>
                        </a:lnSpc>
                        <a:spcAft>
                          <a:spcPts val="0"/>
                        </a:spcAft>
                        <a:buFont typeface="+mj-lt"/>
                        <a:buAutoNum type="arabicPeriod"/>
                      </a:pPr>
                      <a:r>
                        <a:rPr lang="uk-UA" sz="1200" dirty="0">
                          <a:latin typeface="+mn-lt"/>
                          <a:ea typeface="Calibri"/>
                          <a:cs typeface="Times New Roman"/>
                        </a:rPr>
                        <a:t>Проведення постійно діючого семінару з питань модульно-розвивальної системи навчання.</a:t>
                      </a:r>
                      <a:endParaRPr lang="ru-RU" sz="1100" dirty="0">
                        <a:latin typeface="+mn-lt"/>
                        <a:ea typeface="Calibri"/>
                        <a:cs typeface="Times New Roman"/>
                      </a:endParaRPr>
                    </a:p>
                    <a:p>
                      <a:pPr marL="342900" lvl="0" indent="-342900" algn="just">
                        <a:lnSpc>
                          <a:spcPct val="115000"/>
                        </a:lnSpc>
                        <a:spcAft>
                          <a:spcPts val="0"/>
                        </a:spcAft>
                        <a:buFont typeface="+mj-lt"/>
                        <a:buAutoNum type="arabicPeriod"/>
                      </a:pPr>
                      <a:r>
                        <a:rPr lang="uk-UA" sz="1200" dirty="0">
                          <a:latin typeface="+mn-lt"/>
                          <a:ea typeface="Calibri"/>
                          <a:cs typeface="Times New Roman"/>
                        </a:rPr>
                        <a:t>Надання </a:t>
                      </a:r>
                      <a:r>
                        <a:rPr lang="uk-UA" sz="1200" dirty="0" err="1">
                          <a:latin typeface="+mn-lt"/>
                          <a:ea typeface="Calibri"/>
                          <a:cs typeface="Times New Roman"/>
                        </a:rPr>
                        <a:t>коучингової</a:t>
                      </a:r>
                      <a:r>
                        <a:rPr lang="uk-UA" sz="1200" dirty="0">
                          <a:latin typeface="+mn-lt"/>
                          <a:ea typeface="Calibri"/>
                          <a:cs typeface="Times New Roman"/>
                        </a:rPr>
                        <a:t> підтримки вчителю.</a:t>
                      </a:r>
                      <a:endParaRPr lang="ru-RU" sz="1100" dirty="0">
                        <a:latin typeface="+mn-lt"/>
                        <a:ea typeface="Calibri"/>
                        <a:cs typeface="Times New Roman"/>
                      </a:endParaRPr>
                    </a:p>
                    <a:p>
                      <a:pPr marL="342900" lvl="0" indent="-342900" algn="just">
                        <a:lnSpc>
                          <a:spcPct val="115000"/>
                        </a:lnSpc>
                        <a:spcAft>
                          <a:spcPts val="0"/>
                        </a:spcAft>
                        <a:buFont typeface="+mj-lt"/>
                        <a:buAutoNum type="arabicPeriod"/>
                      </a:pPr>
                      <a:r>
                        <a:rPr lang="uk-UA" sz="1200" dirty="0">
                          <a:latin typeface="+mn-lt"/>
                          <a:ea typeface="Calibri"/>
                          <a:cs typeface="Times New Roman"/>
                        </a:rPr>
                        <a:t>Проведення </a:t>
                      </a:r>
                      <a:r>
                        <a:rPr lang="uk-UA" sz="1200" dirty="0" err="1" smtClean="0">
                          <a:latin typeface="+mn-lt"/>
                          <a:ea typeface="Calibri"/>
                          <a:cs typeface="Times New Roman"/>
                        </a:rPr>
                        <a:t>офлайн-консультацій</a:t>
                      </a:r>
                      <a:r>
                        <a:rPr lang="uk-UA" sz="1200" dirty="0">
                          <a:latin typeface="+mn-lt"/>
                          <a:ea typeface="Calibri"/>
                          <a:cs typeface="Times New Roman"/>
                        </a:rPr>
                        <a:t>.</a:t>
                      </a:r>
                      <a:endParaRPr lang="ru-RU" sz="1100" dirty="0">
                        <a:latin typeface="+mn-lt"/>
                        <a:ea typeface="Calibri"/>
                        <a:cs typeface="Times New Roman"/>
                      </a:endParaRPr>
                    </a:p>
                  </a:txBody>
                  <a:tcPr marL="68580" marR="68580" marT="0" marB="0"/>
                </a:tc>
              </a:tr>
              <a:tr h="873006">
                <a:tc>
                  <a:txBody>
                    <a:bodyPr/>
                    <a:lstStyle/>
                    <a:p>
                      <a:pPr algn="just">
                        <a:lnSpc>
                          <a:spcPct val="115000"/>
                        </a:lnSpc>
                        <a:spcAft>
                          <a:spcPts val="0"/>
                        </a:spcAft>
                      </a:pPr>
                      <a:r>
                        <a:rPr lang="uk-UA" sz="1800" dirty="0">
                          <a:latin typeface="+mn-lt"/>
                          <a:ea typeface="Calibri"/>
                          <a:cs typeface="Times New Roman"/>
                        </a:rPr>
                        <a:t>Шкільні</a:t>
                      </a:r>
                      <a:r>
                        <a:rPr lang="uk-UA" sz="1200" dirty="0">
                          <a:latin typeface="+mn-lt"/>
                          <a:ea typeface="Calibri"/>
                          <a:cs typeface="Times New Roman"/>
                        </a:rPr>
                        <a:t> </a:t>
                      </a:r>
                      <a:r>
                        <a:rPr lang="uk-UA" sz="1800" b="1" dirty="0">
                          <a:latin typeface="+mn-lt"/>
                          <a:ea typeface="Calibri"/>
                          <a:cs typeface="Times New Roman"/>
                        </a:rPr>
                        <a:t>методичні об’єднання </a:t>
                      </a:r>
                      <a:r>
                        <a:rPr lang="uk-UA" sz="1800" dirty="0" err="1">
                          <a:latin typeface="+mn-lt"/>
                          <a:ea typeface="Calibri"/>
                          <a:cs typeface="Times New Roman"/>
                        </a:rPr>
                        <a:t>вчителів-предметників</a:t>
                      </a:r>
                      <a:endParaRPr lang="ru-RU" sz="1800" dirty="0">
                        <a:latin typeface="+mn-lt"/>
                        <a:ea typeface="Calibri"/>
                        <a:cs typeface="Times New Roman"/>
                      </a:endParaRPr>
                    </a:p>
                  </a:txBody>
                  <a:tcPr marL="68580" marR="68580" marT="0" marB="0"/>
                </a:tc>
                <a:tc>
                  <a:txBody>
                    <a:bodyPr/>
                    <a:lstStyle/>
                    <a:p>
                      <a:pPr marL="342900" lvl="0" indent="-342900" algn="just">
                        <a:lnSpc>
                          <a:spcPct val="115000"/>
                        </a:lnSpc>
                        <a:spcAft>
                          <a:spcPts val="0"/>
                        </a:spcAft>
                        <a:buFont typeface="+mj-lt"/>
                        <a:buAutoNum type="arabicPeriod"/>
                      </a:pPr>
                      <a:r>
                        <a:rPr lang="uk-UA" sz="1200" dirty="0">
                          <a:latin typeface="+mn-lt"/>
                          <a:ea typeface="Calibri"/>
                          <a:cs typeface="Times New Roman"/>
                        </a:rPr>
                        <a:t>Розвиток професійної компетентності вчителів.</a:t>
                      </a:r>
                      <a:endParaRPr lang="ru-RU" sz="1100" dirty="0">
                        <a:latin typeface="+mn-lt"/>
                        <a:ea typeface="Calibri"/>
                        <a:cs typeface="Times New Roman"/>
                      </a:endParaRPr>
                    </a:p>
                    <a:p>
                      <a:pPr marL="342900" lvl="0" indent="-342900" algn="just">
                        <a:lnSpc>
                          <a:spcPct val="115000"/>
                        </a:lnSpc>
                        <a:spcAft>
                          <a:spcPts val="0"/>
                        </a:spcAft>
                        <a:buFont typeface="+mj-lt"/>
                        <a:buAutoNum type="arabicPeriod"/>
                      </a:pPr>
                      <a:r>
                        <a:rPr lang="uk-UA" sz="1200" dirty="0">
                          <a:latin typeface="+mn-lt"/>
                          <a:ea typeface="Calibri"/>
                          <a:cs typeface="Times New Roman"/>
                        </a:rPr>
                        <a:t>Підтримка творчих груп учителів.</a:t>
                      </a:r>
                      <a:endParaRPr lang="ru-RU" sz="1100" dirty="0">
                        <a:latin typeface="+mn-lt"/>
                        <a:ea typeface="Calibri"/>
                        <a:cs typeface="Times New Roman"/>
                      </a:endParaRPr>
                    </a:p>
                    <a:p>
                      <a:pPr marL="342900" lvl="0" indent="-342900" algn="just">
                        <a:lnSpc>
                          <a:spcPct val="115000"/>
                        </a:lnSpc>
                        <a:spcAft>
                          <a:spcPts val="0"/>
                        </a:spcAft>
                        <a:buFont typeface="+mj-lt"/>
                        <a:buAutoNum type="arabicPeriod"/>
                      </a:pPr>
                      <a:r>
                        <a:rPr lang="uk-UA" sz="1200" dirty="0">
                          <a:latin typeface="+mn-lt"/>
                          <a:ea typeface="Calibri"/>
                          <a:cs typeface="Times New Roman"/>
                        </a:rPr>
                        <a:t>Організація презентаційної діяльності педагогів.</a:t>
                      </a:r>
                      <a:endParaRPr lang="ru-RU" sz="1100" dirty="0">
                        <a:latin typeface="+mn-lt"/>
                        <a:ea typeface="Calibri"/>
                        <a:cs typeface="Times New Roman"/>
                      </a:endParaRPr>
                    </a:p>
                  </a:txBody>
                  <a:tcPr marL="68580" marR="68580" marT="0" marB="0"/>
                </a:tc>
              </a:tr>
              <a:tr h="849823">
                <a:tc>
                  <a:txBody>
                    <a:bodyPr/>
                    <a:lstStyle/>
                    <a:p>
                      <a:pPr algn="just">
                        <a:lnSpc>
                          <a:spcPct val="115000"/>
                        </a:lnSpc>
                        <a:spcAft>
                          <a:spcPts val="0"/>
                        </a:spcAft>
                      </a:pPr>
                      <a:r>
                        <a:rPr lang="uk-UA" sz="1800" b="1" dirty="0">
                          <a:latin typeface="+mn-lt"/>
                          <a:ea typeface="Calibri"/>
                          <a:cs typeface="Times New Roman"/>
                        </a:rPr>
                        <a:t>Школа молодого вчителя</a:t>
                      </a:r>
                      <a:endParaRPr lang="ru-RU" sz="1800" b="1" dirty="0">
                        <a:latin typeface="+mn-lt"/>
                        <a:ea typeface="Calibri"/>
                        <a:cs typeface="Times New Roman"/>
                      </a:endParaRPr>
                    </a:p>
                  </a:txBody>
                  <a:tcPr marL="68580" marR="68580" marT="0" marB="0"/>
                </a:tc>
                <a:tc>
                  <a:txBody>
                    <a:bodyPr/>
                    <a:lstStyle/>
                    <a:p>
                      <a:pPr marL="342900" lvl="0" indent="-342900" algn="just">
                        <a:lnSpc>
                          <a:spcPct val="115000"/>
                        </a:lnSpc>
                        <a:spcAft>
                          <a:spcPts val="0"/>
                        </a:spcAft>
                        <a:buFont typeface="+mj-lt"/>
                        <a:buAutoNum type="arabicPeriod"/>
                      </a:pPr>
                      <a:r>
                        <a:rPr lang="uk-UA" sz="1200" dirty="0">
                          <a:latin typeface="+mn-lt"/>
                          <a:ea typeface="Calibri"/>
                          <a:cs typeface="Times New Roman"/>
                        </a:rPr>
                        <a:t>Сприяння професійному становленню вчителів-початківців.</a:t>
                      </a:r>
                      <a:endParaRPr lang="ru-RU" sz="1100" dirty="0">
                        <a:latin typeface="+mn-lt"/>
                        <a:ea typeface="Calibri"/>
                        <a:cs typeface="Times New Roman"/>
                      </a:endParaRPr>
                    </a:p>
                    <a:p>
                      <a:pPr marL="342900" lvl="0" indent="-342900" algn="just">
                        <a:lnSpc>
                          <a:spcPct val="115000"/>
                        </a:lnSpc>
                        <a:spcAft>
                          <a:spcPts val="0"/>
                        </a:spcAft>
                        <a:buFont typeface="+mj-lt"/>
                        <a:buAutoNum type="arabicPeriod"/>
                      </a:pPr>
                      <a:r>
                        <a:rPr lang="uk-UA" sz="1200" dirty="0">
                          <a:latin typeface="+mn-lt"/>
                          <a:ea typeface="Calibri"/>
                          <a:cs typeface="Times New Roman"/>
                        </a:rPr>
                        <a:t>Опрацювання психомистецьких технологій навчання.</a:t>
                      </a:r>
                      <a:endParaRPr lang="ru-RU" sz="1100" dirty="0">
                        <a:latin typeface="+mn-lt"/>
                        <a:ea typeface="Calibri"/>
                        <a:cs typeface="Times New Roman"/>
                      </a:endParaRPr>
                    </a:p>
                    <a:p>
                      <a:pPr marL="342900" lvl="0" indent="-342900" algn="just">
                        <a:lnSpc>
                          <a:spcPct val="115000"/>
                        </a:lnSpc>
                        <a:spcAft>
                          <a:spcPts val="0"/>
                        </a:spcAft>
                        <a:buFont typeface="+mj-lt"/>
                        <a:buAutoNum type="arabicPeriod"/>
                      </a:pPr>
                      <a:r>
                        <a:rPr lang="uk-UA" sz="1200" dirty="0">
                          <a:latin typeface="+mn-lt"/>
                          <a:ea typeface="Calibri"/>
                          <a:cs typeface="Times New Roman"/>
                        </a:rPr>
                        <a:t>Консультативна підтримка вчителів.</a:t>
                      </a:r>
                      <a:endParaRPr lang="ru-RU" sz="1100" dirty="0">
                        <a:latin typeface="+mn-lt"/>
                        <a:ea typeface="Calibri"/>
                        <a:cs typeface="Times New Roman"/>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090"/>
          </a:xfrm>
        </p:spPr>
        <p:txBody>
          <a:bodyPr>
            <a:normAutofit fontScale="90000"/>
          </a:bodyPr>
          <a:lstStyle/>
          <a:p>
            <a:r>
              <a:rPr lang="uk-UA" dirty="0" smtClean="0"/>
              <a:t>Шкільні методичні заходи</a:t>
            </a:r>
            <a:endParaRPr lang="ru-RU" dirty="0"/>
          </a:p>
        </p:txBody>
      </p:sp>
      <p:pic>
        <p:nvPicPr>
          <p:cNvPr id="4" name="Содержимое 3" descr="D:\ШЕВЧЕНКО\Старий комп\Методична робота\ФОТО\Стенд\Воркшоп жовтень 2017\IMG_20171024_105036.jpg"/>
          <p:cNvPicPr>
            <a:picLocks noGrp="1"/>
          </p:cNvPicPr>
          <p:nvPr>
            <p:ph idx="1"/>
          </p:nvPr>
        </p:nvPicPr>
        <p:blipFill>
          <a:blip r:embed="rId2" cstate="print"/>
          <a:srcRect/>
          <a:stretch>
            <a:fillRect/>
          </a:stretch>
        </p:blipFill>
        <p:spPr bwMode="auto">
          <a:xfrm>
            <a:off x="179512" y="836712"/>
            <a:ext cx="3750469" cy="5688632"/>
          </a:xfrm>
          <a:prstGeom prst="rect">
            <a:avLst/>
          </a:prstGeom>
          <a:noFill/>
          <a:ln w="9525">
            <a:noFill/>
            <a:miter lim="800000"/>
            <a:headEnd/>
            <a:tailEnd/>
          </a:ln>
        </p:spPr>
      </p:pic>
      <p:pic>
        <p:nvPicPr>
          <p:cNvPr id="5" name="Рисунок 4" descr="D:\ШЕВЧЕНКО\Старий комп\Методична робота\ФОТО\Стенд\Воркшрп 10.01.2018\IMG_20180110_134548.jpg"/>
          <p:cNvPicPr/>
          <p:nvPr/>
        </p:nvPicPr>
        <p:blipFill>
          <a:blip r:embed="rId3" cstate="print"/>
          <a:srcRect/>
          <a:stretch>
            <a:fillRect/>
          </a:stretch>
        </p:blipFill>
        <p:spPr bwMode="auto">
          <a:xfrm>
            <a:off x="3995936" y="836712"/>
            <a:ext cx="4968552" cy="2910099"/>
          </a:xfrm>
          <a:prstGeom prst="rect">
            <a:avLst/>
          </a:prstGeom>
          <a:noFill/>
          <a:ln w="9525">
            <a:noFill/>
            <a:miter lim="800000"/>
            <a:headEnd/>
            <a:tailEnd/>
          </a:ln>
        </p:spPr>
      </p:pic>
      <p:pic>
        <p:nvPicPr>
          <p:cNvPr id="6" name="Рисунок 5" descr="D:\ШЕВЧЕНКО\Старий комп\Методична робота\ФОТО\Стенд\Семінари\IMG_20180112_094032.jpg"/>
          <p:cNvPicPr/>
          <p:nvPr/>
        </p:nvPicPr>
        <p:blipFill>
          <a:blip r:embed="rId4" cstate="print"/>
          <a:srcRect/>
          <a:stretch>
            <a:fillRect/>
          </a:stretch>
        </p:blipFill>
        <p:spPr bwMode="auto">
          <a:xfrm>
            <a:off x="4067944" y="3789040"/>
            <a:ext cx="4896544" cy="27363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90066"/>
          </a:xfrm>
        </p:spPr>
        <p:txBody>
          <a:bodyPr>
            <a:normAutofit fontScale="90000"/>
          </a:bodyPr>
          <a:lstStyle/>
          <a:p>
            <a:r>
              <a:rPr lang="uk-UA" b="1" dirty="0" smtClean="0"/>
              <a:t>Участь у </a:t>
            </a:r>
            <a:r>
              <a:rPr lang="uk-UA" b="1" dirty="0" err="1" smtClean="0"/>
              <a:t>вебінарах</a:t>
            </a:r>
            <a:endParaRPr lang="ru-RU" b="1" dirty="0"/>
          </a:p>
        </p:txBody>
      </p:sp>
      <p:sp>
        <p:nvSpPr>
          <p:cNvPr id="3" name="Содержимое 2"/>
          <p:cNvSpPr>
            <a:spLocks noGrp="1"/>
          </p:cNvSpPr>
          <p:nvPr>
            <p:ph idx="1"/>
          </p:nvPr>
        </p:nvSpPr>
        <p:spPr>
          <a:xfrm>
            <a:off x="457200" y="836712"/>
            <a:ext cx="8229600" cy="5832648"/>
          </a:xfrm>
        </p:spPr>
        <p:txBody>
          <a:bodyPr>
            <a:noAutofit/>
          </a:bodyPr>
          <a:lstStyle/>
          <a:p>
            <a:pPr lvl="0">
              <a:buNone/>
            </a:pPr>
            <a:r>
              <a:rPr lang="uk-UA" sz="1600" b="1" i="1" dirty="0" smtClean="0"/>
              <a:t>Видавництва </a:t>
            </a:r>
            <a:r>
              <a:rPr lang="en-US" sz="1600" b="1" i="1" dirty="0" smtClean="0"/>
              <a:t>IATEFL</a:t>
            </a:r>
            <a:r>
              <a:rPr lang="uk-UA" sz="1600" b="1" i="1" dirty="0" smtClean="0"/>
              <a:t>:</a:t>
            </a:r>
            <a:r>
              <a:rPr lang="en-US" sz="1600" b="1" i="1" dirty="0" smtClean="0"/>
              <a:t> </a:t>
            </a:r>
            <a:endParaRPr lang="ru-RU" sz="1600" b="1" i="1" dirty="0" smtClean="0"/>
          </a:p>
          <a:p>
            <a:pPr lvl="0"/>
            <a:r>
              <a:rPr lang="uk-UA" sz="1600" dirty="0" smtClean="0"/>
              <a:t> щодо використання аутентичних засобів навчання на заняттях англійської мови; </a:t>
            </a:r>
            <a:endParaRPr lang="ru-RU" sz="1600" dirty="0" smtClean="0"/>
          </a:p>
          <a:p>
            <a:pPr lvl="0"/>
            <a:r>
              <a:rPr lang="uk-UA" sz="1600" dirty="0" smtClean="0"/>
              <a:t>«Підготовка до Всеукраїнських олімпіад з навчальних предметів» </a:t>
            </a:r>
          </a:p>
          <a:p>
            <a:pPr lvl="0">
              <a:buNone/>
            </a:pPr>
            <a:r>
              <a:rPr lang="uk-UA" sz="1600" b="1" i="1" dirty="0" smtClean="0"/>
              <a:t>Видавничої групи «Основа»:</a:t>
            </a:r>
            <a:endParaRPr lang="ru-RU" sz="1600" b="1" dirty="0" smtClean="0"/>
          </a:p>
          <a:p>
            <a:pPr lvl="0"/>
            <a:r>
              <a:rPr lang="uk-UA" sz="1600" dirty="0" smtClean="0"/>
              <a:t>«Позитивне мислення – шлях учителів й учнів до успіхів, радості, здоров’я», </a:t>
            </a:r>
            <a:endParaRPr lang="ru-RU" sz="1600" dirty="0" smtClean="0"/>
          </a:p>
          <a:p>
            <a:pPr lvl="0"/>
            <a:r>
              <a:rPr lang="uk-UA" sz="1600" dirty="0" smtClean="0"/>
              <a:t>«Інноваційні технології та методики освіти» </a:t>
            </a:r>
            <a:endParaRPr lang="ru-RU" sz="1600" dirty="0" smtClean="0"/>
          </a:p>
          <a:p>
            <a:pPr lvl="0"/>
            <a:r>
              <a:rPr lang="uk-UA" sz="1600" dirty="0" smtClean="0"/>
              <a:t>«Оновлені програми та формування предметних компетентностей» «</a:t>
            </a:r>
            <a:r>
              <a:rPr lang="uk-UA" sz="1600" dirty="0" err="1" smtClean="0"/>
              <a:t>Підотовка</a:t>
            </a:r>
            <a:r>
              <a:rPr lang="uk-UA" sz="1600" dirty="0" smtClean="0"/>
              <a:t> до ЗНО з української мови</a:t>
            </a:r>
            <a:endParaRPr lang="ru-RU" sz="1600" dirty="0" smtClean="0"/>
          </a:p>
          <a:p>
            <a:pPr lvl="0"/>
            <a:r>
              <a:rPr lang="uk-UA" sz="1600" dirty="0" smtClean="0"/>
              <a:t> «Інтерактивні технології з історії», </a:t>
            </a:r>
            <a:endParaRPr lang="ru-RU" sz="1600" dirty="0" smtClean="0"/>
          </a:p>
          <a:p>
            <a:pPr lvl="0"/>
            <a:r>
              <a:rPr lang="uk-UA" sz="1600" dirty="0" smtClean="0"/>
              <a:t>«Комікси та формування предметно-історичних зв’язків», </a:t>
            </a:r>
            <a:endParaRPr lang="ru-RU" sz="1600" dirty="0" smtClean="0"/>
          </a:p>
          <a:p>
            <a:pPr lvl="0"/>
            <a:r>
              <a:rPr lang="uk-UA" sz="1600" dirty="0" smtClean="0"/>
              <a:t>«Хмарні технології» </a:t>
            </a:r>
            <a:endParaRPr lang="ru-RU" sz="1600" dirty="0" smtClean="0"/>
          </a:p>
          <a:p>
            <a:pPr lvl="0"/>
            <a:r>
              <a:rPr lang="uk-UA" sz="1600" dirty="0" smtClean="0"/>
              <a:t>«Звичайні форми роботи – новий підхід: розвиваємо ключові компетентності» </a:t>
            </a:r>
            <a:endParaRPr lang="ru-RU" sz="1600" dirty="0" smtClean="0"/>
          </a:p>
          <a:p>
            <a:pPr lvl="0">
              <a:buNone/>
            </a:pPr>
            <a:r>
              <a:rPr lang="uk-UA" sz="1600" b="1" i="1" dirty="0" smtClean="0"/>
              <a:t>Видавництва «Ранок»: </a:t>
            </a:r>
            <a:endParaRPr lang="ru-RU" sz="1600" b="1" dirty="0" smtClean="0"/>
          </a:p>
          <a:p>
            <a:pPr lvl="0"/>
            <a:r>
              <a:rPr lang="uk-UA" sz="1600" dirty="0" smtClean="0"/>
              <a:t>«Інтерактивна школа творчого вчителя» </a:t>
            </a:r>
            <a:endParaRPr lang="ru-RU" sz="1600" dirty="0" smtClean="0"/>
          </a:p>
          <a:p>
            <a:pPr lvl="0"/>
            <a:r>
              <a:rPr lang="uk-UA" sz="1600" dirty="0" smtClean="0"/>
              <a:t> «Підготовка до ЗНО» </a:t>
            </a:r>
            <a:endParaRPr lang="ru-RU" sz="1600" dirty="0" smtClean="0"/>
          </a:p>
          <a:p>
            <a:pPr lvl="0"/>
            <a:r>
              <a:rPr lang="uk-UA" sz="1600" dirty="0" smtClean="0"/>
              <a:t>«Особливості нових програм з історії у 2017/2018 </a:t>
            </a:r>
            <a:r>
              <a:rPr lang="uk-UA" sz="1600" dirty="0" err="1" smtClean="0"/>
              <a:t>н.р</a:t>
            </a:r>
            <a:r>
              <a:rPr lang="uk-UA" sz="1600" dirty="0" smtClean="0"/>
              <a:t>.» </a:t>
            </a:r>
            <a:endParaRPr lang="ru-RU" sz="1600" dirty="0" smtClean="0"/>
          </a:p>
          <a:p>
            <a:pPr lvl="0"/>
            <a:r>
              <a:rPr lang="uk-UA" sz="1600" dirty="0" smtClean="0"/>
              <a:t>Критичне мислення для освітян» </a:t>
            </a:r>
            <a:endParaRPr lang="ru-RU" sz="1600" dirty="0" smtClean="0"/>
          </a:p>
          <a:p>
            <a:pPr lvl="0"/>
            <a:r>
              <a:rPr lang="uk-UA" sz="1600" dirty="0" smtClean="0"/>
              <a:t>«Цифрові комунікації в глобальному просторі» </a:t>
            </a:r>
            <a:endParaRPr lang="ru-RU" sz="1600" dirty="0" smtClean="0"/>
          </a:p>
          <a:p>
            <a:pPr lvl="0"/>
            <a:r>
              <a:rPr lang="uk-UA" sz="1600" dirty="0" smtClean="0"/>
              <a:t>«Інформатика. 8 клас. Особливості викладання теми «Технології опрацювання числових даних у середовищі табличного процесора» </a:t>
            </a:r>
          </a:p>
          <a:p>
            <a:endParaRPr lang="ru-RU" sz="16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dirty="0" smtClean="0"/>
              <a:t>Участь  </a:t>
            </a:r>
            <a:br>
              <a:rPr lang="uk-UA" b="1" dirty="0" smtClean="0"/>
            </a:br>
            <a:r>
              <a:rPr lang="uk-UA" b="1" dirty="0" smtClean="0"/>
              <a:t>у  авторських семінарах</a:t>
            </a:r>
            <a:endParaRPr lang="ru-RU" b="1" dirty="0"/>
          </a:p>
        </p:txBody>
      </p:sp>
      <p:sp>
        <p:nvSpPr>
          <p:cNvPr id="3" name="Содержимое 2"/>
          <p:cNvSpPr>
            <a:spLocks noGrp="1"/>
          </p:cNvSpPr>
          <p:nvPr>
            <p:ph idx="1"/>
          </p:nvPr>
        </p:nvSpPr>
        <p:spPr/>
        <p:txBody>
          <a:bodyPr>
            <a:normAutofit fontScale="70000" lnSpcReduction="20000"/>
          </a:bodyPr>
          <a:lstStyle/>
          <a:p>
            <a:pPr lvl="0"/>
            <a:r>
              <a:rPr lang="uk-UA" b="1" i="1" dirty="0" smtClean="0"/>
              <a:t>Олександра Авраменка </a:t>
            </a:r>
            <a:r>
              <a:rPr lang="uk-UA" dirty="0" smtClean="0"/>
              <a:t>«Подолання функціональної неграмотності», КВНЗ «Харківська академія неперервної освіти»;</a:t>
            </a:r>
            <a:endParaRPr lang="ru-RU" dirty="0" smtClean="0"/>
          </a:p>
          <a:p>
            <a:pPr lvl="0"/>
            <a:r>
              <a:rPr lang="uk-UA" b="1" i="1" dirty="0" err="1" smtClean="0"/>
              <a:t>Гіоргі</a:t>
            </a:r>
            <a:r>
              <a:rPr lang="uk-UA" b="1" i="1" dirty="0" smtClean="0"/>
              <a:t> </a:t>
            </a:r>
            <a:r>
              <a:rPr lang="uk-UA" b="1" i="1" dirty="0" err="1" smtClean="0"/>
              <a:t>Гіоргашвілі</a:t>
            </a:r>
            <a:r>
              <a:rPr lang="uk-UA" b="1" i="1" dirty="0" smtClean="0"/>
              <a:t> </a:t>
            </a:r>
            <a:r>
              <a:rPr lang="uk-UA" dirty="0" smtClean="0"/>
              <a:t>(Грузія)</a:t>
            </a:r>
            <a:r>
              <a:rPr lang="uk-UA" b="1" i="1" dirty="0" smtClean="0"/>
              <a:t>,</a:t>
            </a:r>
            <a:r>
              <a:rPr lang="uk-UA" dirty="0" smtClean="0"/>
              <a:t> міжнародного бізнес-тренера, «Мова нашого тіла», НТУ «ХПІ»;</a:t>
            </a:r>
            <a:endParaRPr lang="ru-RU" dirty="0" smtClean="0"/>
          </a:p>
          <a:p>
            <a:pPr lvl="0"/>
            <a:r>
              <a:rPr lang="uk-UA" b="1" i="1" dirty="0" smtClean="0"/>
              <a:t>Хосе </a:t>
            </a:r>
            <a:r>
              <a:rPr lang="uk-UA" b="1" i="1" dirty="0" err="1" smtClean="0"/>
              <a:t>Беніто</a:t>
            </a:r>
            <a:r>
              <a:rPr lang="uk-UA" b="1" i="1" dirty="0" smtClean="0"/>
              <a:t> </a:t>
            </a:r>
            <a:r>
              <a:rPr lang="uk-UA" b="1" i="1" dirty="0" err="1" smtClean="0"/>
              <a:t>Васкес</a:t>
            </a:r>
            <a:r>
              <a:rPr lang="uk-UA" dirty="0" smtClean="0"/>
              <a:t> </a:t>
            </a:r>
            <a:r>
              <a:rPr lang="uk-UA" dirty="0" err="1" smtClean="0"/>
              <a:t>Дорріо</a:t>
            </a:r>
            <a:r>
              <a:rPr lang="uk-UA" dirty="0" smtClean="0"/>
              <a:t> (Іспанія), провідного фахівця зі STEM-освіти, віце-президента Міжнародної організації «Hand-</a:t>
            </a:r>
            <a:r>
              <a:rPr lang="uk-UA" dirty="0" err="1" smtClean="0"/>
              <a:t>on</a:t>
            </a:r>
            <a:r>
              <a:rPr lang="uk-UA" dirty="0" smtClean="0"/>
              <a:t> </a:t>
            </a:r>
            <a:r>
              <a:rPr lang="uk-UA" dirty="0" err="1" smtClean="0"/>
              <a:t>Science</a:t>
            </a:r>
            <a:r>
              <a:rPr lang="uk-UA" dirty="0" smtClean="0"/>
              <a:t> </a:t>
            </a:r>
            <a:r>
              <a:rPr lang="uk-UA" dirty="0" err="1" smtClean="0"/>
              <a:t>Network</a:t>
            </a:r>
            <a:r>
              <a:rPr lang="uk-UA" dirty="0" smtClean="0"/>
              <a:t>!», «Hands-</a:t>
            </a:r>
            <a:r>
              <a:rPr lang="uk-UA" dirty="0" err="1" smtClean="0"/>
              <a:t>on</a:t>
            </a:r>
            <a:r>
              <a:rPr lang="uk-UA" dirty="0" smtClean="0"/>
              <a:t> </a:t>
            </a:r>
            <a:r>
              <a:rPr lang="uk-UA" dirty="0" err="1" smtClean="0"/>
              <a:t>Physics</a:t>
            </a:r>
            <a:r>
              <a:rPr lang="uk-UA" dirty="0" smtClean="0"/>
              <a:t> </a:t>
            </a:r>
            <a:r>
              <a:rPr lang="uk-UA" dirty="0" err="1" smtClean="0"/>
              <a:t>Experiments</a:t>
            </a:r>
            <a:r>
              <a:rPr lang="uk-UA" dirty="0" smtClean="0"/>
              <a:t>: творчість для вчителів та студентів», НТУ «ХПІ»;</a:t>
            </a:r>
            <a:endParaRPr lang="ru-RU" dirty="0" smtClean="0"/>
          </a:p>
          <a:p>
            <a:pPr lvl="0"/>
            <a:r>
              <a:rPr lang="uk-UA" b="1" i="1" dirty="0" err="1" smtClean="0"/>
              <a:t>Гісем</a:t>
            </a:r>
            <a:r>
              <a:rPr lang="uk-UA" b="1" i="1" dirty="0" smtClean="0"/>
              <a:t> </a:t>
            </a:r>
            <a:r>
              <a:rPr lang="uk-UA" dirty="0" smtClean="0"/>
              <a:t>«Методика викладання історії», ХНПУ імені Г.С. Сковороди</a:t>
            </a:r>
            <a:endParaRPr lang="ru-RU" dirty="0" smtClean="0"/>
          </a:p>
          <a:p>
            <a:endParaRPr lang="ru-RU" dirty="0" smtClean="0"/>
          </a:p>
          <a:p>
            <a:endParaRPr lang="ru-RU"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dirty="0" smtClean="0"/>
              <a:t>Участь </a:t>
            </a:r>
            <a:br>
              <a:rPr lang="uk-UA" b="1" dirty="0" smtClean="0"/>
            </a:br>
            <a:r>
              <a:rPr lang="uk-UA" b="1" dirty="0" smtClean="0"/>
              <a:t>у міжнародних конференціях</a:t>
            </a:r>
            <a:endParaRPr lang="ru-RU" b="1" dirty="0"/>
          </a:p>
        </p:txBody>
      </p:sp>
      <p:sp>
        <p:nvSpPr>
          <p:cNvPr id="3" name="Содержимое 2"/>
          <p:cNvSpPr>
            <a:spLocks noGrp="1"/>
          </p:cNvSpPr>
          <p:nvPr>
            <p:ph idx="1"/>
          </p:nvPr>
        </p:nvSpPr>
        <p:spPr/>
        <p:txBody>
          <a:bodyPr>
            <a:normAutofit fontScale="47500" lnSpcReduction="20000"/>
          </a:bodyPr>
          <a:lstStyle/>
          <a:p>
            <a:pPr lvl="0"/>
            <a:r>
              <a:rPr lang="uk-UA" dirty="0" smtClean="0"/>
              <a:t>І</a:t>
            </a:r>
            <a:r>
              <a:rPr lang="ru-RU" dirty="0" smtClean="0"/>
              <a:t>X</a:t>
            </a:r>
            <a:r>
              <a:rPr lang="uk-UA" dirty="0" smtClean="0"/>
              <a:t> Міжнародна науково-методична конференція «Методичні та психолого-педагогічні проблеми викладання іноземних мов на сучасному етапі. Шляхи інтеграції школи та ВНЗ», Харківський торговельно-економічний інститут КНТЕУ </a:t>
            </a:r>
            <a:endParaRPr lang="ru-RU" dirty="0" smtClean="0"/>
          </a:p>
          <a:p>
            <a:pPr lvl="0"/>
            <a:r>
              <a:rPr lang="uk-UA" dirty="0" smtClean="0"/>
              <a:t>ХV Міжнародна школа-семінар «Сучасні педагогічні технології в освіті», Національний технічний університет «ХПІ»</a:t>
            </a:r>
            <a:endParaRPr lang="ru-RU" dirty="0" smtClean="0"/>
          </a:p>
          <a:p>
            <a:pPr lvl="0"/>
            <a:r>
              <a:rPr lang="uk-UA" dirty="0" smtClean="0"/>
              <a:t>Міжнародний форум інноваційної освіти, м. Львів</a:t>
            </a:r>
            <a:endParaRPr lang="ru-RU" dirty="0" smtClean="0"/>
          </a:p>
          <a:p>
            <a:pPr lvl="0"/>
            <a:r>
              <a:rPr lang="uk-UA" dirty="0" smtClean="0"/>
              <a:t>ХХVІ Міжнародна наукова конференція «Проблеми безперервної географічної освіти і картографії», ХНУ  імені  В.Н. </a:t>
            </a:r>
            <a:r>
              <a:rPr lang="uk-UA" dirty="0" err="1" smtClean="0"/>
              <a:t>Каразіна</a:t>
            </a:r>
            <a:endParaRPr lang="ru-RU" dirty="0" smtClean="0"/>
          </a:p>
          <a:p>
            <a:pPr lvl="0"/>
            <a:r>
              <a:rPr lang="uk-UA" dirty="0" smtClean="0"/>
              <a:t>ХVІ Міжнародна науково-практична конференція студентів, аспірантів, докторантів та молодих вчених «Соціологія у (пост)сучасності»,                                   ХНУ  імені  В.Н. </a:t>
            </a:r>
            <a:r>
              <a:rPr lang="uk-UA" dirty="0" err="1" smtClean="0"/>
              <a:t>Каразіна</a:t>
            </a:r>
            <a:endParaRPr lang="ru-RU" dirty="0" smtClean="0"/>
          </a:p>
          <a:p>
            <a:pPr lvl="0"/>
            <a:r>
              <a:rPr lang="uk-UA" dirty="0" smtClean="0"/>
              <a:t>ІІІ Міжнародна науково-практична конференція «Психолого-педагогічні проблеми вищої і середньої освіти в умовах сучасних викликів: теорія і практика», ХНПУ імені  Г.С. Сковороди</a:t>
            </a:r>
            <a:endParaRPr lang="ru-RU" dirty="0" smtClean="0"/>
          </a:p>
          <a:p>
            <a:pPr lvl="0"/>
            <a:r>
              <a:rPr lang="uk-UA" dirty="0" smtClean="0"/>
              <a:t>Х Міжнародна науково-методична конференція «Методичні та психолого-педагогічні проблеми викладання іноземних мов на сучасному етапі: шляхи інтеграції школи та ВНЗ», ХНУ імені В.Н. </a:t>
            </a:r>
            <a:r>
              <a:rPr lang="uk-UA" dirty="0" err="1" smtClean="0"/>
              <a:t>Каразіна</a:t>
            </a:r>
            <a:endParaRPr lang="ru-RU" dirty="0" smtClean="0"/>
          </a:p>
          <a:p>
            <a:endParaRPr lang="ru-RU"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dirty="0" smtClean="0"/>
              <a:t>Участь </a:t>
            </a:r>
            <a:br>
              <a:rPr lang="uk-UA" b="1" dirty="0" smtClean="0"/>
            </a:br>
            <a:r>
              <a:rPr lang="uk-UA" b="1" dirty="0" smtClean="0"/>
              <a:t>у всеукраїнських конференціях</a:t>
            </a:r>
            <a:endParaRPr lang="ru-RU" b="1" dirty="0"/>
          </a:p>
        </p:txBody>
      </p:sp>
      <p:sp>
        <p:nvSpPr>
          <p:cNvPr id="3" name="Содержимое 2"/>
          <p:cNvSpPr>
            <a:spLocks noGrp="1"/>
          </p:cNvSpPr>
          <p:nvPr>
            <p:ph idx="1"/>
          </p:nvPr>
        </p:nvSpPr>
        <p:spPr/>
        <p:txBody>
          <a:bodyPr>
            <a:normAutofit fontScale="62500" lnSpcReduction="20000"/>
          </a:bodyPr>
          <a:lstStyle/>
          <a:p>
            <a:pPr lvl="0"/>
            <a:r>
              <a:rPr lang="uk-UA" dirty="0" smtClean="0"/>
              <a:t>VІІ Всеукраїнська науково-практична конференція «Педагогіка здоров’я», Чернігівський технологічний університет</a:t>
            </a:r>
            <a:endParaRPr lang="ru-RU" dirty="0" smtClean="0"/>
          </a:p>
          <a:p>
            <a:pPr lvl="0"/>
            <a:r>
              <a:rPr lang="uk-UA" dirty="0" smtClean="0"/>
              <a:t>Всеукраїнська науково-практична конференція «Освіта крізь усе життя: </a:t>
            </a:r>
            <a:r>
              <a:rPr lang="uk-UA" dirty="0" err="1" smtClean="0"/>
              <a:t>теоретико-методичні</a:t>
            </a:r>
            <a:r>
              <a:rPr lang="uk-UA" dirty="0" smtClean="0"/>
              <a:t> пріоритети», </a:t>
            </a:r>
            <a:r>
              <a:rPr lang="uk-UA" sz="2900" dirty="0" smtClean="0"/>
              <a:t>ХНПУ імені  Г.С. Сковороди</a:t>
            </a:r>
            <a:endParaRPr lang="ru-RU" sz="2900" dirty="0" smtClean="0"/>
          </a:p>
          <a:p>
            <a:pPr lvl="0"/>
            <a:r>
              <a:rPr lang="uk-UA" dirty="0" smtClean="0"/>
              <a:t>ІV Всеукраїнська науково-практична конференція «Поєднання інноваційних і традиційних технологій навчання української та іноземних мов як чинник забезпечення дієвості знань», Харківський торговельно-економічний інститут КНТЕУ;</a:t>
            </a:r>
            <a:endParaRPr lang="ru-RU" dirty="0" smtClean="0"/>
          </a:p>
          <a:p>
            <a:pPr lvl="0"/>
            <a:r>
              <a:rPr lang="uk-UA" dirty="0" smtClean="0"/>
              <a:t>Всеукраїнський </a:t>
            </a:r>
            <a:r>
              <a:rPr lang="uk-UA" dirty="0" err="1" smtClean="0"/>
              <a:t>Інтернет-марафон</a:t>
            </a:r>
            <a:r>
              <a:rPr lang="uk-UA" dirty="0" smtClean="0"/>
              <a:t> «Інноваційні технології та  методики освіти»</a:t>
            </a:r>
            <a:endParaRPr lang="ru-RU" dirty="0" smtClean="0"/>
          </a:p>
          <a:p>
            <a:pPr lvl="0"/>
            <a:r>
              <a:rPr lang="uk-UA" dirty="0" smtClean="0"/>
              <a:t>Всеукраїнський </a:t>
            </a:r>
            <a:r>
              <a:rPr lang="uk-UA" dirty="0" err="1" smtClean="0"/>
              <a:t>Інтернет-марафон</a:t>
            </a:r>
            <a:r>
              <a:rPr lang="uk-UA" dirty="0" smtClean="0"/>
              <a:t> «Навчання в сучасній українській школі»</a:t>
            </a:r>
            <a:endParaRPr lang="ru-RU" dirty="0" smtClean="0"/>
          </a:p>
          <a:p>
            <a:pPr lvl="0"/>
            <a:r>
              <a:rPr lang="uk-UA" dirty="0" smtClean="0"/>
              <a:t>Всеукраїнський форум «Адаптивні системи управління в освіті»</a:t>
            </a:r>
            <a:endParaRPr lang="ru-RU" dirty="0" smtClean="0"/>
          </a:p>
          <a:p>
            <a:endParaRPr lang="ru-RU"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b="1" u="sng" dirty="0" smtClean="0"/>
              <a:t>Мета звітування</a:t>
            </a:r>
            <a:r>
              <a:rPr lang="uk-UA" b="1" dirty="0" smtClean="0"/>
              <a:t>:</a:t>
            </a:r>
            <a:endParaRPr lang="ru-RU" dirty="0"/>
          </a:p>
        </p:txBody>
      </p:sp>
      <p:sp>
        <p:nvSpPr>
          <p:cNvPr id="3" name="Содержимое 2"/>
          <p:cNvSpPr>
            <a:spLocks noGrp="1"/>
          </p:cNvSpPr>
          <p:nvPr>
            <p:ph idx="1"/>
          </p:nvPr>
        </p:nvSpPr>
        <p:spPr/>
        <p:txBody>
          <a:bodyPr>
            <a:normAutofit fontScale="92500" lnSpcReduction="20000"/>
          </a:bodyPr>
          <a:lstStyle/>
          <a:p>
            <a:pPr>
              <a:buNone/>
            </a:pPr>
            <a:r>
              <a:rPr lang="uk-UA" b="1" dirty="0" smtClean="0"/>
              <a:t>     Подальше утвердження відкритої і демократичної державно-громадської системи управління освітою, поєднання державного і громадського контролю за прозорістю прийняття й виконання управлінських рішень, запровадження колегіальної етики управлінської діяльності, що базується на принципах взаємоповаги та позитивної мотивації.</a:t>
            </a:r>
            <a:endParaRPr lang="ru-RU" dirty="0" smtClean="0"/>
          </a:p>
          <a:p>
            <a:endParaRPr lang="ru-RU"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ШЕВЧЕНКО\Старий комп\Методична робота\ФОТО\Стенд\Семінари\DSC05076.JPG"/>
          <p:cNvPicPr/>
          <p:nvPr/>
        </p:nvPicPr>
        <p:blipFill>
          <a:blip r:embed="rId3" cstate="print"/>
          <a:srcRect/>
          <a:stretch>
            <a:fillRect/>
          </a:stretch>
        </p:blipFill>
        <p:spPr bwMode="auto">
          <a:xfrm>
            <a:off x="251520" y="260648"/>
            <a:ext cx="4392488" cy="3168352"/>
          </a:xfrm>
          <a:prstGeom prst="rect">
            <a:avLst/>
          </a:prstGeom>
          <a:noFill/>
          <a:ln w="9525">
            <a:noFill/>
            <a:miter lim="800000"/>
            <a:headEnd/>
            <a:tailEnd/>
          </a:ln>
        </p:spPr>
      </p:pic>
      <p:pic>
        <p:nvPicPr>
          <p:cNvPr id="3" name="Рисунок 2" descr="D:\ШЕВЧЕНКО\Старий комп\Наради\Педрада 08.01.2018\37229982945_c6dcce5498_o.jpg"/>
          <p:cNvPicPr/>
          <p:nvPr/>
        </p:nvPicPr>
        <p:blipFill>
          <a:blip r:embed="rId4" cstate="print"/>
          <a:srcRect/>
          <a:stretch>
            <a:fillRect/>
          </a:stretch>
        </p:blipFill>
        <p:spPr bwMode="auto">
          <a:xfrm>
            <a:off x="251520" y="3573016"/>
            <a:ext cx="4392488" cy="3024336"/>
          </a:xfrm>
          <a:prstGeom prst="rect">
            <a:avLst/>
          </a:prstGeom>
          <a:noFill/>
        </p:spPr>
      </p:pic>
      <p:pic>
        <p:nvPicPr>
          <p:cNvPr id="4" name="Рисунок 3" descr="D:\ШЕВЧЕНКО\Старий комп\Учитель року\2018\До конкурсу Яблонська\P71006-121338.jpg"/>
          <p:cNvPicPr/>
          <p:nvPr/>
        </p:nvPicPr>
        <p:blipFill>
          <a:blip r:embed="rId5" cstate="print"/>
          <a:srcRect/>
          <a:stretch>
            <a:fillRect/>
          </a:stretch>
        </p:blipFill>
        <p:spPr bwMode="auto">
          <a:xfrm>
            <a:off x="4716016" y="188640"/>
            <a:ext cx="4176464" cy="6408712"/>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5800" y="152400"/>
            <a:ext cx="7772400" cy="1600200"/>
          </a:xfrm>
        </p:spPr>
        <p:txBody>
          <a:bodyPr/>
          <a:lstStyle/>
          <a:p>
            <a:r>
              <a:rPr lang="uk-UA" sz="3200" b="1" dirty="0"/>
              <a:t>Дослідження особистісної адаптації учнів (анкета А.В.Фурмана)</a:t>
            </a:r>
            <a:endParaRPr lang="ru-RU" sz="3200" b="1" dirty="0"/>
          </a:p>
        </p:txBody>
      </p:sp>
      <p:sp>
        <p:nvSpPr>
          <p:cNvPr id="5125" name="Rectangle 5"/>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ru-RU"/>
          </a:p>
        </p:txBody>
      </p:sp>
      <p:graphicFrame>
        <p:nvGraphicFramePr>
          <p:cNvPr id="5124" name="Object 4"/>
          <p:cNvGraphicFramePr>
            <a:graphicFrameLocks noChangeAspect="1"/>
          </p:cNvGraphicFramePr>
          <p:nvPr/>
        </p:nvGraphicFramePr>
        <p:xfrm>
          <a:off x="838200" y="1219200"/>
          <a:ext cx="7340600" cy="4229100"/>
        </p:xfrm>
        <a:graphic>
          <a:graphicData uri="http://schemas.openxmlformats.org/presentationml/2006/ole">
            <p:oleObj spid="_x0000_s3074" name="Диаграмма" r:id="rId3" imgW="5981700" imgH="3448202" progId="MSGraph.Chart.8">
              <p:embed/>
            </p:oleObj>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762000" y="1600200"/>
            <a:ext cx="7552516" cy="2585323"/>
          </a:xfrm>
          <a:prstGeom prst="rect">
            <a:avLst/>
          </a:prstGeom>
          <a:noFill/>
        </p:spPr>
        <p:txBody>
          <a:bodyPr wrap="none" lIns="91440" tIns="45720" rIns="91440" bIns="45720">
            <a:spAutoFit/>
          </a:bodyPr>
          <a:lstStyle/>
          <a:p>
            <a:pPr algn="ctr"/>
            <a:r>
              <a:rPr lang="ru-RU" sz="54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Аналіз</a:t>
            </a:r>
            <a:r>
              <a:rPr lang="ru-RU"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t>
            </a:r>
            <a:r>
              <a:rPr lang="ru-RU" sz="54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результативності</a:t>
            </a:r>
            <a:r>
              <a:rPr lang="ru-RU"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t>
            </a:r>
          </a:p>
          <a:p>
            <a:pPr algn="ctr"/>
            <a:r>
              <a:rPr lang="ru-RU" sz="54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р</a:t>
            </a:r>
            <a:r>
              <a:rPr lang="ru-RU" sz="5400" b="1" cap="none" spc="0"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оботи</a:t>
            </a:r>
            <a:r>
              <a:rPr lang="ru-RU"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t>
            </a:r>
            <a:r>
              <a:rPr lang="ru-RU" sz="5400" b="1" cap="none" spc="0"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з</a:t>
            </a:r>
            <a:r>
              <a:rPr lang="ru-RU"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t>
            </a:r>
            <a:r>
              <a:rPr lang="ru-RU" sz="5400" b="1" cap="none" spc="0"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обдарованими</a:t>
            </a:r>
            <a:endParaRPr lang="ru-RU"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a:p>
            <a:pPr algn="ctr"/>
            <a:r>
              <a:rPr lang="ru-RU"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t>
            </a:r>
            <a:r>
              <a:rPr lang="ru-RU" sz="5400" b="1" cap="none" spc="0"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учнями</a:t>
            </a:r>
            <a:endParaRPr lang="ru-RU"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Заголовок 3"/>
          <p:cNvSpPr>
            <a:spLocks noGrp="1"/>
          </p:cNvSpPr>
          <p:nvPr>
            <p:ph type="title"/>
          </p:nvPr>
        </p:nvSpPr>
        <p:spPr/>
        <p:txBody>
          <a:bodyPr>
            <a:normAutofit fontScale="90000"/>
          </a:bodyPr>
          <a:lstStyle/>
          <a:p>
            <a:r>
              <a:rPr lang="uk-UA" sz="2400" b="1" dirty="0" smtClean="0"/>
              <a:t>Перемоги ІІ (районного)етапу Всеукраїнських учнівських олімпіад  з базових дисциплін </a:t>
            </a:r>
            <a:r>
              <a:rPr lang="ru-RU" sz="2400" dirty="0" smtClean="0"/>
              <a:t/>
            </a:r>
            <a:br>
              <a:rPr lang="ru-RU" sz="2400" dirty="0" smtClean="0"/>
            </a:br>
            <a:r>
              <a:rPr lang="ru-RU" sz="2400" b="1" dirty="0" smtClean="0"/>
              <a:t>у 201</a:t>
            </a:r>
            <a:r>
              <a:rPr lang="uk-UA" sz="2400" b="1" dirty="0" smtClean="0"/>
              <a:t>7</a:t>
            </a:r>
            <a:r>
              <a:rPr lang="ru-RU" sz="2400" b="1" dirty="0" smtClean="0"/>
              <a:t>/201</a:t>
            </a:r>
            <a:r>
              <a:rPr lang="uk-UA" sz="2400" b="1" dirty="0" smtClean="0"/>
              <a:t>8</a:t>
            </a:r>
            <a:r>
              <a:rPr lang="ru-RU" sz="2400" b="1" dirty="0" smtClean="0"/>
              <a:t> </a:t>
            </a:r>
            <a:r>
              <a:rPr lang="ru-RU" sz="2400" b="1" dirty="0" err="1" smtClean="0"/>
              <a:t>навчальному</a:t>
            </a:r>
            <a:r>
              <a:rPr lang="ru-RU" sz="2400" b="1" dirty="0" smtClean="0"/>
              <a:t> </a:t>
            </a:r>
            <a:r>
              <a:rPr lang="ru-RU" sz="2400" b="1" dirty="0" err="1" smtClean="0"/>
              <a:t>році</a:t>
            </a:r>
            <a:endParaRPr lang="ru-RU" sz="2400" dirty="0" smtClean="0"/>
          </a:p>
        </p:txBody>
      </p:sp>
      <p:graphicFrame>
        <p:nvGraphicFramePr>
          <p:cNvPr id="2051" name="Содержимое 5"/>
          <p:cNvGraphicFramePr>
            <a:graphicFrameLocks noGrp="1"/>
          </p:cNvGraphicFramePr>
          <p:nvPr>
            <p:ph idx="1"/>
          </p:nvPr>
        </p:nvGraphicFramePr>
        <p:xfrm>
          <a:off x="463550" y="1552575"/>
          <a:ext cx="8523288" cy="4560888"/>
        </p:xfrm>
        <a:graphic>
          <a:graphicData uri="http://schemas.openxmlformats.org/presentationml/2006/ole">
            <p:oleObj spid="_x0000_s1026" name="Диаграмма" r:id="rId3" imgW="8686980" imgH="4648132" progId="Excel.Sheet.8">
              <p:embed/>
            </p:oleObj>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normAutofit fontScale="90000"/>
          </a:bodyPr>
          <a:lstStyle/>
          <a:p>
            <a:pPr fontAlgn="auto">
              <a:spcAft>
                <a:spcPts val="0"/>
              </a:spcAft>
              <a:defRPr/>
            </a:pPr>
            <a:r>
              <a:rPr lang="uk-UA" dirty="0" smtClean="0"/>
              <a:t>Найбільше призових місць посіли:</a:t>
            </a:r>
            <a:endParaRPr lang="ru-RU" dirty="0" smtClean="0"/>
          </a:p>
        </p:txBody>
      </p:sp>
      <p:graphicFrame>
        <p:nvGraphicFramePr>
          <p:cNvPr id="4" name="Содержимое 3"/>
          <p:cNvGraphicFramePr>
            <a:graphicFrameLocks noGrp="1"/>
          </p:cNvGraphicFramePr>
          <p:nvPr>
            <p:ph idx="1"/>
          </p:nvPr>
        </p:nvGraphicFramePr>
        <p:xfrm>
          <a:off x="457200" y="1600200"/>
          <a:ext cx="8229600" cy="3714750"/>
        </p:xfrm>
        <a:graphic>
          <a:graphicData uri="http://schemas.openxmlformats.org/drawingml/2006/table">
            <a:tbl>
              <a:tblPr/>
              <a:tblGrid>
                <a:gridCol w="658813"/>
                <a:gridCol w="2084387"/>
                <a:gridCol w="1371600"/>
                <a:gridCol w="1371600"/>
                <a:gridCol w="1371600"/>
                <a:gridCol w="1371600"/>
              </a:tblGrid>
              <a:tr h="371475">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32B0B"/>
                          </a:solidFill>
                          <a:effectLst/>
                          <a:latin typeface="Times New Roman" pitchFamily="18" charset="0"/>
                          <a:cs typeface="Times New Roman" pitchFamily="18" charset="0"/>
                        </a:rPr>
                        <a:t>№</a:t>
                      </a:r>
                      <a:endParaRPr kumimoji="0" lang="ru-RU" sz="1200" b="1" i="0" u="none" strike="noStrike" cap="none" normalizeH="0" baseline="0" smtClean="0">
                        <a:ln>
                          <a:noFill/>
                        </a:ln>
                        <a:solidFill>
                          <a:srgbClr val="FFFFFF"/>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32B0B"/>
                          </a:solidFill>
                          <a:effectLst/>
                          <a:latin typeface="Times New Roman" pitchFamily="18" charset="0"/>
                          <a:cs typeface="Times New Roman" pitchFamily="18" charset="0"/>
                        </a:rPr>
                        <a:t>Прізвище учня</a:t>
                      </a:r>
                      <a:endParaRPr kumimoji="0" lang="ru-RU" sz="1200" b="1" i="0" u="none" strike="noStrike" cap="none" normalizeH="0" baseline="0" smtClean="0">
                        <a:ln>
                          <a:noFill/>
                        </a:ln>
                        <a:solidFill>
                          <a:srgbClr val="FFFFFF"/>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32B0B"/>
                          </a:solidFill>
                          <a:effectLst/>
                          <a:latin typeface="Times New Roman" pitchFamily="18" charset="0"/>
                          <a:cs typeface="Times New Roman" pitchFamily="18" charset="0"/>
                        </a:rPr>
                        <a:t>Клас</a:t>
                      </a:r>
                      <a:endParaRPr kumimoji="0" lang="ru-RU" sz="1200" b="1" i="0" u="none" strike="noStrike" cap="none" normalizeH="0" baseline="0" smtClean="0">
                        <a:ln>
                          <a:noFill/>
                        </a:ln>
                        <a:solidFill>
                          <a:srgbClr val="FFFFFF"/>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32B0B"/>
                          </a:solidFill>
                          <a:effectLst/>
                          <a:latin typeface="Times New Roman" pitchFamily="18" charset="0"/>
                          <a:cs typeface="Times New Roman" pitchFamily="18" charset="0"/>
                        </a:rPr>
                        <a:t>Предмет</a:t>
                      </a:r>
                      <a:endParaRPr kumimoji="0" lang="ru-RU" sz="1200" b="1" i="0" u="none" strike="noStrike" cap="none" normalizeH="0" baseline="0" smtClean="0">
                        <a:ln>
                          <a:noFill/>
                        </a:ln>
                        <a:solidFill>
                          <a:srgbClr val="FFFFFF"/>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32B0B"/>
                          </a:solidFill>
                          <a:effectLst/>
                          <a:latin typeface="Times New Roman" pitchFamily="18" charset="0"/>
                          <a:cs typeface="Times New Roman" pitchFamily="18" charset="0"/>
                        </a:rPr>
                        <a:t>Місце</a:t>
                      </a:r>
                      <a:endParaRPr kumimoji="0" lang="ru-RU" sz="1200" b="1" i="0" u="none" strike="noStrike" cap="none" normalizeH="0" baseline="0" smtClean="0">
                        <a:ln>
                          <a:noFill/>
                        </a:ln>
                        <a:solidFill>
                          <a:srgbClr val="FFFFFF"/>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rgbClr val="032B0B"/>
                          </a:solidFill>
                          <a:effectLst/>
                          <a:latin typeface="Times New Roman" pitchFamily="18" charset="0"/>
                          <a:cs typeface="Times New Roman" pitchFamily="18" charset="0"/>
                        </a:rPr>
                        <a:t>Учитель</a:t>
                      </a:r>
                      <a:endParaRPr kumimoji="0" lang="ru-RU" sz="1200" b="1" i="0" u="none" strike="noStrike" cap="none" normalizeH="0" baseline="0" smtClean="0">
                        <a:ln>
                          <a:noFill/>
                        </a:ln>
                        <a:solidFill>
                          <a:srgbClr val="FFFFFF"/>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75">
                <a:tc>
                  <a:txBody>
                    <a:bodyPr/>
                    <a:lstStyle/>
                    <a:p>
                      <a:pPr marL="0" marR="0" lvl="0" indent="179388" algn="just" defTabSz="914400" rtl="0" eaLnBrk="1" fontAlgn="base" latinLnBrk="0" hangingPunct="1">
                        <a:lnSpc>
                          <a:spcPct val="100000"/>
                        </a:lnSpc>
                        <a:spcBef>
                          <a:spcPct val="0"/>
                        </a:spcBef>
                        <a:spcAft>
                          <a:spcPct val="0"/>
                        </a:spcAft>
                        <a:buClrTx/>
                        <a:buSzTx/>
                        <a:buFont typeface="+mj-lt"/>
                        <a:buNone/>
                        <a:tabLst/>
                      </a:pPr>
                      <a:r>
                        <a:rPr kumimoji="0" lang="uk-UA" sz="1200" b="0" i="0" u="none" strike="noStrike" cap="none" normalizeH="0" baseline="0" smtClean="0">
                          <a:ln>
                            <a:noFill/>
                          </a:ln>
                          <a:solidFill>
                            <a:srgbClr val="000000"/>
                          </a:solidFill>
                          <a:effectLst/>
                          <a:latin typeface="Times New Roman" pitchFamily="18" charset="0"/>
                          <a:cs typeface="Times New Roman" pitchFamily="18" charset="0"/>
                        </a:rPr>
                        <a:t>1</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smtClean="0">
                          <a:ln>
                            <a:noFill/>
                          </a:ln>
                          <a:solidFill>
                            <a:srgbClr val="032B0B"/>
                          </a:solidFill>
                          <a:effectLst/>
                          <a:latin typeface="Times New Roman" pitchFamily="18" charset="0"/>
                          <a:cs typeface="Times New Roman" pitchFamily="18" charset="0"/>
                        </a:rPr>
                        <a:t>Кондратенко Олексій </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smtClean="0">
                          <a:ln>
                            <a:noFill/>
                          </a:ln>
                          <a:solidFill>
                            <a:srgbClr val="032B0B"/>
                          </a:solidFill>
                          <a:effectLst/>
                          <a:latin typeface="Times New Roman" pitchFamily="18" charset="0"/>
                          <a:cs typeface="Times New Roman" pitchFamily="18" charset="0"/>
                        </a:rPr>
                        <a:t>10-А</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smtClean="0">
                          <a:ln>
                            <a:noFill/>
                          </a:ln>
                          <a:solidFill>
                            <a:srgbClr val="032B0B"/>
                          </a:solidFill>
                          <a:effectLst/>
                          <a:latin typeface="Times New Roman" pitchFamily="18" charset="0"/>
                          <a:cs typeface="Times New Roman" pitchFamily="18" charset="0"/>
                        </a:rPr>
                        <a:t>Історія</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smtClean="0">
                          <a:ln>
                            <a:noFill/>
                          </a:ln>
                          <a:solidFill>
                            <a:srgbClr val="032B0B"/>
                          </a:solidFill>
                          <a:effectLst/>
                          <a:latin typeface="Times New Roman" pitchFamily="18" charset="0"/>
                          <a:cs typeface="Times New Roman" pitchFamily="18" charset="0"/>
                        </a:rPr>
                        <a:t>ІІІ</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smtClean="0">
                          <a:ln>
                            <a:noFill/>
                          </a:ln>
                          <a:solidFill>
                            <a:srgbClr val="032B0B"/>
                          </a:solidFill>
                          <a:effectLst/>
                          <a:latin typeface="Times New Roman" pitchFamily="18" charset="0"/>
                          <a:cs typeface="Times New Roman" pitchFamily="18" charset="0"/>
                        </a:rPr>
                        <a:t>Петрук Ю.А.</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smtClean="0">
                          <a:ln>
                            <a:noFill/>
                          </a:ln>
                          <a:solidFill>
                            <a:srgbClr val="032B0B"/>
                          </a:solidFill>
                          <a:effectLst/>
                          <a:latin typeface="Times New Roman" pitchFamily="18" charset="0"/>
                          <a:cs typeface="Times New Roman" pitchFamily="18" charset="0"/>
                        </a:rPr>
                        <a:t>2</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smtClean="0">
                          <a:ln>
                            <a:noFill/>
                          </a:ln>
                          <a:solidFill>
                            <a:srgbClr val="032B0B"/>
                          </a:solidFill>
                          <a:effectLst/>
                          <a:latin typeface="Times New Roman" pitchFamily="18" charset="0"/>
                          <a:cs typeface="Times New Roman" pitchFamily="18" charset="0"/>
                        </a:rPr>
                        <a:t>Кондратенко Олексій </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smtClean="0">
                          <a:ln>
                            <a:noFill/>
                          </a:ln>
                          <a:solidFill>
                            <a:srgbClr val="032B0B"/>
                          </a:solidFill>
                          <a:effectLst/>
                          <a:latin typeface="Times New Roman" pitchFamily="18" charset="0"/>
                          <a:cs typeface="Times New Roman" pitchFamily="18" charset="0"/>
                        </a:rPr>
                        <a:t>10-А</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smtClean="0">
                          <a:ln>
                            <a:noFill/>
                          </a:ln>
                          <a:solidFill>
                            <a:srgbClr val="032B0B"/>
                          </a:solidFill>
                          <a:effectLst/>
                          <a:latin typeface="Times New Roman" pitchFamily="18" charset="0"/>
                          <a:cs typeface="Times New Roman" pitchFamily="18" charset="0"/>
                        </a:rPr>
                        <a:t>Географія </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smtClean="0">
                          <a:ln>
                            <a:noFill/>
                          </a:ln>
                          <a:solidFill>
                            <a:srgbClr val="032B0B"/>
                          </a:solidFill>
                          <a:effectLst/>
                          <a:latin typeface="Times New Roman" pitchFamily="18" charset="0"/>
                          <a:cs typeface="Times New Roman" pitchFamily="18" charset="0"/>
                        </a:rPr>
                        <a:t>ІІІ</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smtClean="0">
                          <a:ln>
                            <a:noFill/>
                          </a:ln>
                          <a:solidFill>
                            <a:srgbClr val="032B0B"/>
                          </a:solidFill>
                          <a:effectLst/>
                          <a:latin typeface="Times New Roman" pitchFamily="18" charset="0"/>
                          <a:cs typeface="Times New Roman" pitchFamily="18" charset="0"/>
                        </a:rPr>
                        <a:t>Меренкова Т.В.</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smtClean="0">
                          <a:ln>
                            <a:noFill/>
                          </a:ln>
                          <a:solidFill>
                            <a:srgbClr val="032B0B"/>
                          </a:solidFill>
                          <a:effectLst/>
                          <a:latin typeface="Times New Roman" pitchFamily="18" charset="0"/>
                          <a:cs typeface="Times New Roman" pitchFamily="18" charset="0"/>
                        </a:rPr>
                        <a:t>3</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smtClean="0">
                          <a:ln>
                            <a:noFill/>
                          </a:ln>
                          <a:solidFill>
                            <a:srgbClr val="032B0B"/>
                          </a:solidFill>
                          <a:effectLst/>
                          <a:latin typeface="Times New Roman" pitchFamily="18" charset="0"/>
                          <a:cs typeface="Times New Roman" pitchFamily="18" charset="0"/>
                        </a:rPr>
                        <a:t>Кондратенко Олексій</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smtClean="0">
                          <a:ln>
                            <a:noFill/>
                          </a:ln>
                          <a:solidFill>
                            <a:srgbClr val="032B0B"/>
                          </a:solidFill>
                          <a:effectLst/>
                          <a:latin typeface="Times New Roman" pitchFamily="18" charset="0"/>
                          <a:cs typeface="Times New Roman" pitchFamily="18" charset="0"/>
                        </a:rPr>
                        <a:t>10-А</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smtClean="0">
                          <a:ln>
                            <a:noFill/>
                          </a:ln>
                          <a:solidFill>
                            <a:srgbClr val="032B0B"/>
                          </a:solidFill>
                          <a:effectLst/>
                          <a:latin typeface="Times New Roman" pitchFamily="18" charset="0"/>
                          <a:cs typeface="Times New Roman" pitchFamily="18" charset="0"/>
                        </a:rPr>
                        <a:t>Правознавство</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smtClean="0">
                          <a:ln>
                            <a:noFill/>
                          </a:ln>
                          <a:solidFill>
                            <a:srgbClr val="032B0B"/>
                          </a:solidFill>
                          <a:effectLst/>
                          <a:latin typeface="Times New Roman" pitchFamily="18" charset="0"/>
                          <a:cs typeface="Times New Roman" pitchFamily="18" charset="0"/>
                        </a:rPr>
                        <a:t>ІІІ</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smtClean="0">
                          <a:ln>
                            <a:noFill/>
                          </a:ln>
                          <a:solidFill>
                            <a:srgbClr val="032B0B"/>
                          </a:solidFill>
                          <a:effectLst/>
                          <a:latin typeface="Times New Roman" pitchFamily="18" charset="0"/>
                          <a:cs typeface="Times New Roman" pitchFamily="18" charset="0"/>
                        </a:rPr>
                        <a:t>Петрук Ю.А.</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179388" algn="just" defTabSz="914400" rtl="0" eaLnBrk="1" fontAlgn="base" latinLnBrk="0" hangingPunct="1">
                        <a:lnSpc>
                          <a:spcPct val="100000"/>
                        </a:lnSpc>
                        <a:spcBef>
                          <a:spcPct val="0"/>
                        </a:spcBef>
                        <a:spcAft>
                          <a:spcPct val="0"/>
                        </a:spcAft>
                        <a:buClrTx/>
                        <a:buSzTx/>
                        <a:buFont typeface="+mj-lt"/>
                        <a:buNone/>
                        <a:tabLst/>
                      </a:pPr>
                      <a:r>
                        <a:rPr kumimoji="0" lang="uk-UA" sz="1200" b="0" i="0" u="none" strike="noStrike" cap="none" normalizeH="0" baseline="0" smtClean="0">
                          <a:ln>
                            <a:noFill/>
                          </a:ln>
                          <a:solidFill>
                            <a:srgbClr val="000000"/>
                          </a:solidFill>
                          <a:effectLst/>
                          <a:latin typeface="Times New Roman" pitchFamily="18" charset="0"/>
                          <a:cs typeface="Times New Roman" pitchFamily="18" charset="0"/>
                        </a:rPr>
                        <a:t>4</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smtClean="0">
                          <a:ln>
                            <a:noFill/>
                          </a:ln>
                          <a:solidFill>
                            <a:srgbClr val="032B0B"/>
                          </a:solidFill>
                          <a:effectLst/>
                          <a:latin typeface="Times New Roman" pitchFamily="18" charset="0"/>
                          <a:cs typeface="Times New Roman" pitchFamily="18" charset="0"/>
                        </a:rPr>
                        <a:t>Кошельнік Владислава</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smtClean="0">
                          <a:ln>
                            <a:noFill/>
                          </a:ln>
                          <a:solidFill>
                            <a:srgbClr val="032B0B"/>
                          </a:solidFill>
                          <a:effectLst/>
                          <a:latin typeface="Times New Roman" pitchFamily="18" charset="0"/>
                          <a:cs typeface="Times New Roman" pitchFamily="18" charset="0"/>
                        </a:rPr>
                        <a:t>11-А</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smtClean="0">
                          <a:ln>
                            <a:noFill/>
                          </a:ln>
                          <a:solidFill>
                            <a:srgbClr val="032B0B"/>
                          </a:solidFill>
                          <a:effectLst/>
                          <a:latin typeface="Times New Roman" pitchFamily="18" charset="0"/>
                          <a:cs typeface="Times New Roman" pitchFamily="18" charset="0"/>
                        </a:rPr>
                        <a:t>Історія</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smtClean="0">
                          <a:ln>
                            <a:noFill/>
                          </a:ln>
                          <a:solidFill>
                            <a:srgbClr val="032B0B"/>
                          </a:solidFill>
                          <a:effectLst/>
                          <a:latin typeface="Times New Roman" pitchFamily="18" charset="0"/>
                          <a:cs typeface="Times New Roman" pitchFamily="18" charset="0"/>
                        </a:rPr>
                        <a:t>ІІ</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smtClean="0">
                          <a:ln>
                            <a:noFill/>
                          </a:ln>
                          <a:solidFill>
                            <a:srgbClr val="032B0B"/>
                          </a:solidFill>
                          <a:effectLst/>
                          <a:latin typeface="Times New Roman" pitchFamily="18" charset="0"/>
                          <a:cs typeface="Times New Roman" pitchFamily="18" charset="0"/>
                        </a:rPr>
                        <a:t>Петрук Ю.А.</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smtClean="0">
                          <a:ln>
                            <a:noFill/>
                          </a:ln>
                          <a:solidFill>
                            <a:srgbClr val="000000"/>
                          </a:solidFill>
                          <a:effectLst/>
                          <a:latin typeface="Times New Roman" pitchFamily="18" charset="0"/>
                          <a:cs typeface="Times New Roman" pitchFamily="18" charset="0"/>
                        </a:rPr>
                        <a:t>5</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smtClean="0">
                          <a:ln>
                            <a:noFill/>
                          </a:ln>
                          <a:solidFill>
                            <a:srgbClr val="032B0B"/>
                          </a:solidFill>
                          <a:effectLst/>
                          <a:latin typeface="Times New Roman" pitchFamily="18" charset="0"/>
                          <a:cs typeface="Times New Roman" pitchFamily="18" charset="0"/>
                        </a:rPr>
                        <a:t>Кошельнік Владислава </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smtClean="0">
                          <a:ln>
                            <a:noFill/>
                          </a:ln>
                          <a:solidFill>
                            <a:srgbClr val="032B0B"/>
                          </a:solidFill>
                          <a:effectLst/>
                          <a:latin typeface="Times New Roman" pitchFamily="18" charset="0"/>
                          <a:cs typeface="Times New Roman" pitchFamily="18" charset="0"/>
                        </a:rPr>
                        <a:t>11-А</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smtClean="0">
                          <a:ln>
                            <a:noFill/>
                          </a:ln>
                          <a:solidFill>
                            <a:srgbClr val="032B0B"/>
                          </a:solidFill>
                          <a:effectLst/>
                          <a:latin typeface="Times New Roman" pitchFamily="18" charset="0"/>
                          <a:cs typeface="Times New Roman" pitchFamily="18" charset="0"/>
                        </a:rPr>
                        <a:t>Географія </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smtClean="0">
                          <a:ln>
                            <a:noFill/>
                          </a:ln>
                          <a:solidFill>
                            <a:srgbClr val="032B0B"/>
                          </a:solidFill>
                          <a:effectLst/>
                          <a:latin typeface="Times New Roman" pitchFamily="18" charset="0"/>
                          <a:cs typeface="Times New Roman" pitchFamily="18" charset="0"/>
                        </a:rPr>
                        <a:t>ІІ</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smtClean="0">
                          <a:ln>
                            <a:noFill/>
                          </a:ln>
                          <a:solidFill>
                            <a:srgbClr val="032B0B"/>
                          </a:solidFill>
                          <a:effectLst/>
                          <a:latin typeface="Times New Roman" pitchFamily="18" charset="0"/>
                          <a:cs typeface="Times New Roman" pitchFamily="18" charset="0"/>
                        </a:rPr>
                        <a:t>Меренкова Т.В.</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smtClean="0">
                          <a:ln>
                            <a:noFill/>
                          </a:ln>
                          <a:solidFill>
                            <a:srgbClr val="032B0B"/>
                          </a:solidFill>
                          <a:effectLst/>
                          <a:latin typeface="Times New Roman" pitchFamily="18" charset="0"/>
                          <a:cs typeface="Times New Roman" pitchFamily="18" charset="0"/>
                        </a:rPr>
                        <a:t>6</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smtClean="0">
                          <a:ln>
                            <a:noFill/>
                          </a:ln>
                          <a:solidFill>
                            <a:srgbClr val="032B0B"/>
                          </a:solidFill>
                          <a:effectLst/>
                          <a:latin typeface="Times New Roman" pitchFamily="18" charset="0"/>
                          <a:cs typeface="Times New Roman" pitchFamily="18" charset="0"/>
                        </a:rPr>
                        <a:t>Кошельнік Владислава</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smtClean="0">
                          <a:ln>
                            <a:noFill/>
                          </a:ln>
                          <a:solidFill>
                            <a:srgbClr val="032B0B"/>
                          </a:solidFill>
                          <a:effectLst/>
                          <a:latin typeface="Times New Roman" pitchFamily="18" charset="0"/>
                          <a:cs typeface="Times New Roman" pitchFamily="18" charset="0"/>
                        </a:rPr>
                        <a:t>11-А</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smtClean="0">
                          <a:ln>
                            <a:noFill/>
                          </a:ln>
                          <a:solidFill>
                            <a:srgbClr val="032B0B"/>
                          </a:solidFill>
                          <a:effectLst/>
                          <a:latin typeface="Times New Roman" pitchFamily="18" charset="0"/>
                          <a:cs typeface="Times New Roman" pitchFamily="18" charset="0"/>
                        </a:rPr>
                        <a:t>Правознавство </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smtClean="0">
                          <a:ln>
                            <a:noFill/>
                          </a:ln>
                          <a:solidFill>
                            <a:srgbClr val="032B0B"/>
                          </a:solidFill>
                          <a:effectLst/>
                          <a:latin typeface="Times New Roman" pitchFamily="18" charset="0"/>
                          <a:cs typeface="Times New Roman" pitchFamily="18" charset="0"/>
                        </a:rPr>
                        <a:t>ІІ</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smtClean="0">
                          <a:ln>
                            <a:noFill/>
                          </a:ln>
                          <a:solidFill>
                            <a:srgbClr val="032B0B"/>
                          </a:solidFill>
                          <a:effectLst/>
                          <a:latin typeface="Times New Roman" pitchFamily="18" charset="0"/>
                          <a:cs typeface="Times New Roman" pitchFamily="18" charset="0"/>
                        </a:rPr>
                        <a:t>Петрук Ю.А.</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179388" algn="just" defTabSz="914400" rtl="0" eaLnBrk="1" fontAlgn="base" latinLnBrk="0" hangingPunct="1">
                        <a:lnSpc>
                          <a:spcPct val="100000"/>
                        </a:lnSpc>
                        <a:spcBef>
                          <a:spcPct val="0"/>
                        </a:spcBef>
                        <a:spcAft>
                          <a:spcPct val="0"/>
                        </a:spcAft>
                        <a:buClrTx/>
                        <a:buSzTx/>
                        <a:buFont typeface="+mj-lt"/>
                        <a:buNone/>
                        <a:tabLst/>
                      </a:pPr>
                      <a:r>
                        <a:rPr kumimoji="0" lang="uk-UA" sz="1200" b="0" i="0" u="none" strike="noStrike" cap="none" normalizeH="0" baseline="0" smtClean="0">
                          <a:ln>
                            <a:noFill/>
                          </a:ln>
                          <a:solidFill>
                            <a:srgbClr val="000000"/>
                          </a:solidFill>
                          <a:effectLst/>
                          <a:latin typeface="Times New Roman" pitchFamily="18" charset="0"/>
                          <a:cs typeface="Times New Roman" pitchFamily="18" charset="0"/>
                        </a:rPr>
                        <a:t>7</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smtClean="0">
                          <a:ln>
                            <a:noFill/>
                          </a:ln>
                          <a:solidFill>
                            <a:srgbClr val="032B0B"/>
                          </a:solidFill>
                          <a:effectLst/>
                          <a:latin typeface="Times New Roman" pitchFamily="18" charset="0"/>
                          <a:cs typeface="Times New Roman" pitchFamily="18" charset="0"/>
                        </a:rPr>
                        <a:t>Вдовенко Софія</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smtClean="0">
                          <a:ln>
                            <a:noFill/>
                          </a:ln>
                          <a:solidFill>
                            <a:srgbClr val="032B0B"/>
                          </a:solidFill>
                          <a:effectLst/>
                          <a:latin typeface="Times New Roman" pitchFamily="18" charset="0"/>
                          <a:cs typeface="Times New Roman" pitchFamily="18" charset="0"/>
                        </a:rPr>
                        <a:t>10-А</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smtClean="0">
                          <a:ln>
                            <a:noFill/>
                          </a:ln>
                          <a:solidFill>
                            <a:srgbClr val="032B0B"/>
                          </a:solidFill>
                          <a:effectLst/>
                          <a:latin typeface="Times New Roman" pitchFamily="18" charset="0"/>
                          <a:cs typeface="Times New Roman" pitchFamily="18" charset="0"/>
                        </a:rPr>
                        <a:t>Фізика </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smtClean="0">
                          <a:ln>
                            <a:noFill/>
                          </a:ln>
                          <a:solidFill>
                            <a:srgbClr val="032B0B"/>
                          </a:solidFill>
                          <a:effectLst/>
                          <a:latin typeface="Times New Roman" pitchFamily="18" charset="0"/>
                          <a:cs typeface="Times New Roman" pitchFamily="18" charset="0"/>
                        </a:rPr>
                        <a:t>ІІІ</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smtClean="0">
                          <a:ln>
                            <a:noFill/>
                          </a:ln>
                          <a:solidFill>
                            <a:srgbClr val="032B0B"/>
                          </a:solidFill>
                          <a:effectLst/>
                          <a:latin typeface="Times New Roman" pitchFamily="18" charset="0"/>
                          <a:cs typeface="Times New Roman" pitchFamily="18" charset="0"/>
                        </a:rPr>
                        <a:t>Колесник О.О.</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smtClean="0">
                          <a:ln>
                            <a:noFill/>
                          </a:ln>
                          <a:solidFill>
                            <a:srgbClr val="032B0B"/>
                          </a:solidFill>
                          <a:effectLst/>
                          <a:latin typeface="Times New Roman" pitchFamily="18" charset="0"/>
                          <a:cs typeface="Times New Roman" pitchFamily="18" charset="0"/>
                        </a:rPr>
                        <a:t>8</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smtClean="0">
                          <a:ln>
                            <a:noFill/>
                          </a:ln>
                          <a:solidFill>
                            <a:srgbClr val="032B0B"/>
                          </a:solidFill>
                          <a:effectLst/>
                          <a:latin typeface="Times New Roman" pitchFamily="18" charset="0"/>
                          <a:cs typeface="Times New Roman" pitchFamily="18" charset="0"/>
                        </a:rPr>
                        <a:t>Вдовенко Софія </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smtClean="0">
                          <a:ln>
                            <a:noFill/>
                          </a:ln>
                          <a:solidFill>
                            <a:srgbClr val="032B0B"/>
                          </a:solidFill>
                          <a:effectLst/>
                          <a:latin typeface="Times New Roman" pitchFamily="18" charset="0"/>
                          <a:cs typeface="Times New Roman" pitchFamily="18" charset="0"/>
                        </a:rPr>
                        <a:t>10-А</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smtClean="0">
                          <a:ln>
                            <a:noFill/>
                          </a:ln>
                          <a:solidFill>
                            <a:srgbClr val="032B0B"/>
                          </a:solidFill>
                          <a:effectLst/>
                          <a:latin typeface="Times New Roman" pitchFamily="18" charset="0"/>
                          <a:cs typeface="Times New Roman" pitchFamily="18" charset="0"/>
                        </a:rPr>
                        <a:t>Інформатика </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smtClean="0">
                          <a:ln>
                            <a:noFill/>
                          </a:ln>
                          <a:solidFill>
                            <a:srgbClr val="032B0B"/>
                          </a:solidFill>
                          <a:effectLst/>
                          <a:latin typeface="Times New Roman" pitchFamily="18" charset="0"/>
                          <a:cs typeface="Times New Roman" pitchFamily="18" charset="0"/>
                        </a:rPr>
                        <a:t>І</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smtClean="0">
                          <a:ln>
                            <a:noFill/>
                          </a:ln>
                          <a:solidFill>
                            <a:srgbClr val="032B0B"/>
                          </a:solidFill>
                          <a:effectLst/>
                          <a:latin typeface="Times New Roman" pitchFamily="18" charset="0"/>
                          <a:cs typeface="Times New Roman" pitchFamily="18" charset="0"/>
                        </a:rPr>
                        <a:t>Ремньова А.О.</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179388" algn="just" defTabSz="914400" rtl="0" eaLnBrk="1" fontAlgn="base" latinLnBrk="0" hangingPunct="1">
                        <a:lnSpc>
                          <a:spcPct val="100000"/>
                        </a:lnSpc>
                        <a:spcBef>
                          <a:spcPct val="0"/>
                        </a:spcBef>
                        <a:spcAft>
                          <a:spcPct val="0"/>
                        </a:spcAft>
                        <a:buClrTx/>
                        <a:buSzTx/>
                        <a:buFont typeface="+mj-lt"/>
                        <a:buNone/>
                        <a:tabLst/>
                      </a:pPr>
                      <a:r>
                        <a:rPr kumimoji="0" lang="uk-UA" sz="1200" b="0" i="0" u="none" strike="noStrike" cap="none" normalizeH="0" baseline="0" smtClean="0">
                          <a:ln>
                            <a:noFill/>
                          </a:ln>
                          <a:solidFill>
                            <a:srgbClr val="000000"/>
                          </a:solidFill>
                          <a:effectLst/>
                          <a:latin typeface="Times New Roman" pitchFamily="18" charset="0"/>
                          <a:cs typeface="Times New Roman" pitchFamily="18" charset="0"/>
                        </a:rPr>
                        <a:t>9</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smtClean="0">
                          <a:ln>
                            <a:noFill/>
                          </a:ln>
                          <a:solidFill>
                            <a:srgbClr val="032B0B"/>
                          </a:solidFill>
                          <a:effectLst/>
                          <a:latin typeface="Times New Roman" pitchFamily="18" charset="0"/>
                          <a:cs typeface="Times New Roman" pitchFamily="18" charset="0"/>
                        </a:rPr>
                        <a:t>Вдовенко Софія</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smtClean="0">
                          <a:ln>
                            <a:noFill/>
                          </a:ln>
                          <a:solidFill>
                            <a:srgbClr val="032B0B"/>
                          </a:solidFill>
                          <a:effectLst/>
                          <a:latin typeface="Times New Roman" pitchFamily="18" charset="0"/>
                          <a:cs typeface="Times New Roman" pitchFamily="18" charset="0"/>
                        </a:rPr>
                        <a:t>10-А</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smtClean="0">
                          <a:ln>
                            <a:noFill/>
                          </a:ln>
                          <a:solidFill>
                            <a:srgbClr val="032B0B"/>
                          </a:solidFill>
                          <a:effectLst/>
                          <a:latin typeface="Times New Roman" pitchFamily="18" charset="0"/>
                          <a:cs typeface="Times New Roman" pitchFamily="18" charset="0"/>
                        </a:rPr>
                        <a:t>Англійська мова</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smtClean="0">
                          <a:ln>
                            <a:noFill/>
                          </a:ln>
                          <a:solidFill>
                            <a:srgbClr val="032B0B"/>
                          </a:solidFill>
                          <a:effectLst/>
                          <a:latin typeface="Times New Roman" pitchFamily="18" charset="0"/>
                          <a:cs typeface="Times New Roman" pitchFamily="18" charset="0"/>
                        </a:rPr>
                        <a:t>ІІ</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smtClean="0">
                          <a:ln>
                            <a:noFill/>
                          </a:ln>
                          <a:solidFill>
                            <a:srgbClr val="032B0B"/>
                          </a:solidFill>
                          <a:effectLst/>
                          <a:latin typeface="Times New Roman" pitchFamily="18" charset="0"/>
                          <a:cs typeface="Times New Roman" pitchFamily="18" charset="0"/>
                        </a:rPr>
                        <a:t>Ігнатова О.М.</a:t>
                      </a:r>
                      <a:endParaRPr kumimoji="0" lang="ru-RU" sz="1200" b="0" i="0" u="none" strike="noStrike" cap="none" normalizeH="0" baseline="0" smtClean="0">
                        <a:ln>
                          <a:noFill/>
                        </a:ln>
                        <a:solidFill>
                          <a:srgbClr val="000000"/>
                        </a:solidFill>
                        <a:effectLst/>
                        <a:latin typeface="Times New Roman" pitchFamily="18" charset="0"/>
                        <a:cs typeface="Times New Roman" pitchFamily="18"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Заголовок 1"/>
          <p:cNvSpPr>
            <a:spLocks noGrp="1"/>
          </p:cNvSpPr>
          <p:nvPr>
            <p:ph type="title"/>
          </p:nvPr>
        </p:nvSpPr>
        <p:spPr/>
        <p:txBody>
          <a:bodyPr/>
          <a:lstStyle/>
          <a:p>
            <a:r>
              <a:rPr lang="uk-UA" sz="2800" smtClean="0"/>
              <a:t>Результативність участі у ІІ етапі Всеукраїнських учнівських олімпіад з навчальних предметів</a:t>
            </a:r>
            <a:endParaRPr lang="ru-RU" sz="2800" smtClean="0"/>
          </a:p>
        </p:txBody>
      </p:sp>
      <p:graphicFrame>
        <p:nvGraphicFramePr>
          <p:cNvPr id="4" name="Таблица 3"/>
          <p:cNvGraphicFramePr>
            <a:graphicFrameLocks noGrp="1"/>
          </p:cNvGraphicFramePr>
          <p:nvPr/>
        </p:nvGraphicFramePr>
        <p:xfrm>
          <a:off x="395535" y="1916832"/>
          <a:ext cx="8208912" cy="2466590"/>
        </p:xfrm>
        <a:graphic>
          <a:graphicData uri="http://schemas.openxmlformats.org/drawingml/2006/table">
            <a:tbl>
              <a:tblPr>
                <a:tableStyleId>{0505E3EF-67EA-436B-97B2-0124C06EBD24}</a:tableStyleId>
              </a:tblPr>
              <a:tblGrid>
                <a:gridCol w="1656185"/>
                <a:gridCol w="1440160"/>
                <a:gridCol w="863237"/>
                <a:gridCol w="1008971"/>
                <a:gridCol w="1080120"/>
                <a:gridCol w="2160239"/>
              </a:tblGrid>
              <a:tr h="648072">
                <a:tc>
                  <a:txBody>
                    <a:bodyPr/>
                    <a:lstStyle/>
                    <a:p>
                      <a:pPr indent="450215" algn="ctr">
                        <a:spcAft>
                          <a:spcPts val="0"/>
                        </a:spcAft>
                      </a:pPr>
                      <a:endParaRPr lang="uk-UA" sz="1600" dirty="0" smtClean="0">
                        <a:latin typeface="Arial Black" pitchFamily="34" charset="0"/>
                        <a:ea typeface="Calibri"/>
                        <a:cs typeface="Times New Roman"/>
                      </a:endParaRPr>
                    </a:p>
                  </a:txBody>
                  <a:tcPr marL="68580" marR="68580" marT="0" marB="0"/>
                </a:tc>
                <a:tc>
                  <a:txBody>
                    <a:bodyPr/>
                    <a:lstStyle/>
                    <a:p>
                      <a:pPr indent="180340" algn="ctr">
                        <a:spcAft>
                          <a:spcPts val="0"/>
                        </a:spcAft>
                      </a:pPr>
                      <a:r>
                        <a:rPr lang="uk-UA" sz="1600" dirty="0">
                          <a:latin typeface="Arial Black" pitchFamily="34" charset="0"/>
                        </a:rPr>
                        <a:t>Кількість учасників</a:t>
                      </a:r>
                      <a:endParaRPr lang="ru-RU" sz="1600" dirty="0">
                        <a:latin typeface="Arial Black" pitchFamily="34" charset="0"/>
                        <a:ea typeface="Times New Roman"/>
                        <a:cs typeface="Times New Roman"/>
                      </a:endParaRPr>
                    </a:p>
                  </a:txBody>
                  <a:tcPr marL="68580" marR="68580" marT="0" marB="0"/>
                </a:tc>
                <a:tc>
                  <a:txBody>
                    <a:bodyPr/>
                    <a:lstStyle/>
                    <a:p>
                      <a:pPr indent="180340" algn="ctr">
                        <a:spcAft>
                          <a:spcPts val="0"/>
                        </a:spcAft>
                      </a:pPr>
                      <a:r>
                        <a:rPr lang="uk-UA" sz="1600" dirty="0">
                          <a:latin typeface="Arial Black" pitchFamily="34" charset="0"/>
                        </a:rPr>
                        <a:t>І місце</a:t>
                      </a:r>
                      <a:endParaRPr lang="ru-RU" sz="1600" dirty="0">
                        <a:latin typeface="Arial Black" pitchFamily="34" charset="0"/>
                        <a:ea typeface="Times New Roman"/>
                        <a:cs typeface="Times New Roman"/>
                      </a:endParaRPr>
                    </a:p>
                  </a:txBody>
                  <a:tcPr marL="68580" marR="68580" marT="0" marB="0"/>
                </a:tc>
                <a:tc>
                  <a:txBody>
                    <a:bodyPr/>
                    <a:lstStyle/>
                    <a:p>
                      <a:pPr indent="180340" algn="ctr">
                        <a:spcAft>
                          <a:spcPts val="0"/>
                        </a:spcAft>
                      </a:pPr>
                      <a:r>
                        <a:rPr lang="uk-UA" sz="1600" dirty="0">
                          <a:latin typeface="Arial Black" pitchFamily="34" charset="0"/>
                        </a:rPr>
                        <a:t>ІІ</a:t>
                      </a:r>
                      <a:endParaRPr lang="ru-RU" sz="1600" dirty="0">
                        <a:latin typeface="Arial Black" pitchFamily="34" charset="0"/>
                      </a:endParaRPr>
                    </a:p>
                    <a:p>
                      <a:pPr indent="180340" algn="ctr">
                        <a:spcAft>
                          <a:spcPts val="0"/>
                        </a:spcAft>
                      </a:pPr>
                      <a:r>
                        <a:rPr lang="uk-UA" sz="1600" dirty="0">
                          <a:latin typeface="Arial Black" pitchFamily="34" charset="0"/>
                        </a:rPr>
                        <a:t>місце</a:t>
                      </a:r>
                      <a:endParaRPr lang="ru-RU" sz="1600" dirty="0">
                        <a:latin typeface="Arial Black" pitchFamily="34" charset="0"/>
                        <a:ea typeface="Times New Roman"/>
                        <a:cs typeface="Times New Roman"/>
                      </a:endParaRPr>
                    </a:p>
                  </a:txBody>
                  <a:tcPr marL="68580" marR="68580" marT="0" marB="0"/>
                </a:tc>
                <a:tc>
                  <a:txBody>
                    <a:bodyPr/>
                    <a:lstStyle/>
                    <a:p>
                      <a:pPr indent="180340" algn="ctr">
                        <a:spcAft>
                          <a:spcPts val="0"/>
                        </a:spcAft>
                      </a:pPr>
                      <a:r>
                        <a:rPr lang="uk-UA" sz="1600" dirty="0">
                          <a:latin typeface="Arial Black" pitchFamily="34" charset="0"/>
                        </a:rPr>
                        <a:t>ІІІ</a:t>
                      </a:r>
                      <a:endParaRPr lang="ru-RU" sz="1600" dirty="0">
                        <a:latin typeface="Arial Black" pitchFamily="34" charset="0"/>
                      </a:endParaRPr>
                    </a:p>
                    <a:p>
                      <a:pPr indent="180340" algn="ctr">
                        <a:spcAft>
                          <a:spcPts val="0"/>
                        </a:spcAft>
                      </a:pPr>
                      <a:r>
                        <a:rPr lang="uk-UA" sz="1600" dirty="0">
                          <a:latin typeface="Arial Black" pitchFamily="34" charset="0"/>
                        </a:rPr>
                        <a:t>місце</a:t>
                      </a:r>
                      <a:endParaRPr lang="ru-RU" sz="1600" dirty="0">
                        <a:latin typeface="Arial Black" pitchFamily="34" charset="0"/>
                        <a:ea typeface="Times New Roman"/>
                        <a:cs typeface="Times New Roman"/>
                      </a:endParaRPr>
                    </a:p>
                  </a:txBody>
                  <a:tcPr marL="68580" marR="68580" marT="0" marB="0"/>
                </a:tc>
                <a:tc>
                  <a:txBody>
                    <a:bodyPr/>
                    <a:lstStyle/>
                    <a:p>
                      <a:pPr indent="180340" algn="ctr">
                        <a:spcAft>
                          <a:spcPts val="0"/>
                        </a:spcAft>
                      </a:pPr>
                      <a:r>
                        <a:rPr lang="uk-UA" sz="1600" dirty="0">
                          <a:latin typeface="Arial Black" pitchFamily="34" charset="0"/>
                        </a:rPr>
                        <a:t>Відсоток переможців від загальної кількості учасників ІІ етапу</a:t>
                      </a:r>
                      <a:endParaRPr lang="ru-RU" sz="1600" dirty="0">
                        <a:latin typeface="Arial Black" pitchFamily="34" charset="0"/>
                        <a:ea typeface="Times New Roman"/>
                        <a:cs typeface="Times New Roman"/>
                      </a:endParaRPr>
                    </a:p>
                  </a:txBody>
                  <a:tcPr marL="68580" marR="68580" marT="0" marB="0"/>
                </a:tc>
              </a:tr>
              <a:tr h="501775">
                <a:tc>
                  <a:txBody>
                    <a:bodyPr/>
                    <a:lstStyle/>
                    <a:p>
                      <a:pPr indent="13970" algn="just">
                        <a:spcAft>
                          <a:spcPts val="0"/>
                        </a:spcAft>
                      </a:pPr>
                      <a:r>
                        <a:rPr lang="uk-UA" sz="2000">
                          <a:latin typeface="Arial Black" pitchFamily="34" charset="0"/>
                        </a:rPr>
                        <a:t>2016/2017</a:t>
                      </a:r>
                      <a:endParaRPr lang="ru-RU" sz="2000">
                        <a:latin typeface="Arial Black" pitchFamily="34" charset="0"/>
                        <a:ea typeface="Times New Roman"/>
                        <a:cs typeface="Times New Roman"/>
                      </a:endParaRPr>
                    </a:p>
                  </a:txBody>
                  <a:tcPr marL="68580" marR="68580" marT="0" marB="0" anchor="b"/>
                </a:tc>
                <a:tc>
                  <a:txBody>
                    <a:bodyPr/>
                    <a:lstStyle/>
                    <a:p>
                      <a:pPr indent="13970" algn="ctr">
                        <a:spcAft>
                          <a:spcPts val="0"/>
                        </a:spcAft>
                      </a:pPr>
                      <a:r>
                        <a:rPr lang="uk-UA" sz="2000">
                          <a:latin typeface="Arial Black" pitchFamily="34" charset="0"/>
                        </a:rPr>
                        <a:t>110</a:t>
                      </a:r>
                      <a:endParaRPr lang="ru-RU" sz="2000">
                        <a:latin typeface="Arial Black" pitchFamily="34" charset="0"/>
                        <a:ea typeface="Times New Roman"/>
                        <a:cs typeface="Times New Roman"/>
                      </a:endParaRPr>
                    </a:p>
                  </a:txBody>
                  <a:tcPr marL="68580" marR="68580" marT="0" marB="0" anchor="b"/>
                </a:tc>
                <a:tc>
                  <a:txBody>
                    <a:bodyPr/>
                    <a:lstStyle/>
                    <a:p>
                      <a:pPr indent="13970" algn="ctr">
                        <a:spcAft>
                          <a:spcPts val="0"/>
                        </a:spcAft>
                      </a:pPr>
                      <a:r>
                        <a:rPr lang="uk-UA" sz="2000">
                          <a:latin typeface="Arial Black" pitchFamily="34" charset="0"/>
                        </a:rPr>
                        <a:t>4</a:t>
                      </a:r>
                      <a:endParaRPr lang="ru-RU" sz="2000">
                        <a:latin typeface="Arial Black" pitchFamily="34" charset="0"/>
                        <a:ea typeface="Times New Roman"/>
                        <a:cs typeface="Times New Roman"/>
                      </a:endParaRPr>
                    </a:p>
                  </a:txBody>
                  <a:tcPr marL="68580" marR="68580" marT="0" marB="0" anchor="b"/>
                </a:tc>
                <a:tc>
                  <a:txBody>
                    <a:bodyPr/>
                    <a:lstStyle/>
                    <a:p>
                      <a:pPr indent="13970" algn="ctr">
                        <a:spcAft>
                          <a:spcPts val="0"/>
                        </a:spcAft>
                      </a:pPr>
                      <a:r>
                        <a:rPr lang="uk-UA" sz="2000">
                          <a:latin typeface="Arial Black" pitchFamily="34" charset="0"/>
                        </a:rPr>
                        <a:t>8</a:t>
                      </a:r>
                      <a:endParaRPr lang="ru-RU" sz="2000">
                        <a:latin typeface="Arial Black" pitchFamily="34" charset="0"/>
                        <a:ea typeface="Times New Roman"/>
                        <a:cs typeface="Times New Roman"/>
                      </a:endParaRPr>
                    </a:p>
                  </a:txBody>
                  <a:tcPr marL="68580" marR="68580" marT="0" marB="0" anchor="b"/>
                </a:tc>
                <a:tc>
                  <a:txBody>
                    <a:bodyPr/>
                    <a:lstStyle/>
                    <a:p>
                      <a:pPr indent="13970" algn="ctr">
                        <a:spcAft>
                          <a:spcPts val="0"/>
                        </a:spcAft>
                      </a:pPr>
                      <a:r>
                        <a:rPr lang="uk-UA" sz="2000" dirty="0">
                          <a:latin typeface="Arial Black" pitchFamily="34" charset="0"/>
                        </a:rPr>
                        <a:t>24</a:t>
                      </a:r>
                      <a:endParaRPr lang="ru-RU" sz="2000" dirty="0">
                        <a:latin typeface="Arial Black" pitchFamily="34" charset="0"/>
                        <a:ea typeface="Times New Roman"/>
                        <a:cs typeface="Times New Roman"/>
                      </a:endParaRPr>
                    </a:p>
                  </a:txBody>
                  <a:tcPr marL="68580" marR="68580" marT="0" marB="0" anchor="b"/>
                </a:tc>
                <a:tc>
                  <a:txBody>
                    <a:bodyPr/>
                    <a:lstStyle/>
                    <a:p>
                      <a:pPr indent="13970" algn="ctr">
                        <a:spcAft>
                          <a:spcPts val="0"/>
                        </a:spcAft>
                      </a:pPr>
                      <a:r>
                        <a:rPr lang="uk-UA" sz="2000">
                          <a:latin typeface="Arial Black" pitchFamily="34" charset="0"/>
                        </a:rPr>
                        <a:t>32,73</a:t>
                      </a:r>
                      <a:endParaRPr lang="ru-RU" sz="2000">
                        <a:latin typeface="Arial Black" pitchFamily="34" charset="0"/>
                        <a:ea typeface="Times New Roman"/>
                        <a:cs typeface="Times New Roman"/>
                      </a:endParaRPr>
                    </a:p>
                  </a:txBody>
                  <a:tcPr marL="68580" marR="68580" marT="0" marB="0" anchor="b"/>
                </a:tc>
              </a:tr>
              <a:tr h="501775">
                <a:tc>
                  <a:txBody>
                    <a:bodyPr/>
                    <a:lstStyle/>
                    <a:p>
                      <a:pPr indent="13970" algn="just">
                        <a:spcAft>
                          <a:spcPts val="0"/>
                        </a:spcAft>
                      </a:pPr>
                      <a:r>
                        <a:rPr lang="uk-UA" sz="2000">
                          <a:latin typeface="Arial Black" pitchFamily="34" charset="0"/>
                        </a:rPr>
                        <a:t>2017/2018</a:t>
                      </a:r>
                      <a:endParaRPr lang="ru-RU" sz="2000">
                        <a:latin typeface="Arial Black" pitchFamily="34" charset="0"/>
                        <a:ea typeface="Times New Roman"/>
                        <a:cs typeface="Times New Roman"/>
                      </a:endParaRPr>
                    </a:p>
                  </a:txBody>
                  <a:tcPr marL="68580" marR="68580" marT="0" marB="0" anchor="b"/>
                </a:tc>
                <a:tc>
                  <a:txBody>
                    <a:bodyPr/>
                    <a:lstStyle/>
                    <a:p>
                      <a:pPr indent="13970" algn="ctr">
                        <a:spcAft>
                          <a:spcPts val="0"/>
                        </a:spcAft>
                      </a:pPr>
                      <a:r>
                        <a:rPr lang="uk-UA" sz="2000">
                          <a:latin typeface="Arial Black" pitchFamily="34" charset="0"/>
                        </a:rPr>
                        <a:t>90</a:t>
                      </a:r>
                      <a:endParaRPr lang="ru-RU" sz="2000">
                        <a:latin typeface="Arial Black" pitchFamily="34" charset="0"/>
                        <a:ea typeface="Times New Roman"/>
                        <a:cs typeface="Times New Roman"/>
                      </a:endParaRPr>
                    </a:p>
                  </a:txBody>
                  <a:tcPr marL="68580" marR="68580" marT="0" marB="0" anchor="b"/>
                </a:tc>
                <a:tc>
                  <a:txBody>
                    <a:bodyPr/>
                    <a:lstStyle/>
                    <a:p>
                      <a:pPr indent="13970" algn="ctr">
                        <a:spcAft>
                          <a:spcPts val="0"/>
                        </a:spcAft>
                      </a:pPr>
                      <a:r>
                        <a:rPr lang="uk-UA" sz="2000">
                          <a:latin typeface="Arial Black" pitchFamily="34" charset="0"/>
                        </a:rPr>
                        <a:t>2</a:t>
                      </a:r>
                      <a:endParaRPr lang="ru-RU" sz="2000">
                        <a:latin typeface="Arial Black" pitchFamily="34" charset="0"/>
                        <a:ea typeface="Times New Roman"/>
                        <a:cs typeface="Times New Roman"/>
                      </a:endParaRPr>
                    </a:p>
                  </a:txBody>
                  <a:tcPr marL="68580" marR="68580" marT="0" marB="0" anchor="b"/>
                </a:tc>
                <a:tc>
                  <a:txBody>
                    <a:bodyPr/>
                    <a:lstStyle/>
                    <a:p>
                      <a:pPr indent="13970" algn="ctr">
                        <a:spcAft>
                          <a:spcPts val="0"/>
                        </a:spcAft>
                      </a:pPr>
                      <a:r>
                        <a:rPr lang="uk-UA" sz="2000" dirty="0" smtClean="0">
                          <a:latin typeface="Arial Black" pitchFamily="34" charset="0"/>
                          <a:ea typeface="+mn-ea"/>
                          <a:cs typeface="+mn-cs"/>
                        </a:rPr>
                        <a:t>10</a:t>
                      </a:r>
                      <a:endParaRPr lang="ru-RU" sz="2000" dirty="0">
                        <a:latin typeface="Arial Black" pitchFamily="34" charset="0"/>
                        <a:ea typeface="Times New Roman"/>
                        <a:cs typeface="Times New Roman"/>
                      </a:endParaRPr>
                    </a:p>
                  </a:txBody>
                  <a:tcPr marL="68580" marR="68580" marT="0" marB="0" anchor="b"/>
                </a:tc>
                <a:tc>
                  <a:txBody>
                    <a:bodyPr/>
                    <a:lstStyle/>
                    <a:p>
                      <a:pPr indent="13970" algn="ctr">
                        <a:spcAft>
                          <a:spcPts val="0"/>
                        </a:spcAft>
                      </a:pPr>
                      <a:r>
                        <a:rPr lang="uk-UA" sz="2000" dirty="0" smtClean="0">
                          <a:latin typeface="Arial Black" pitchFamily="34" charset="0"/>
                        </a:rPr>
                        <a:t>21</a:t>
                      </a:r>
                      <a:endParaRPr lang="ru-RU" sz="2000" dirty="0">
                        <a:latin typeface="Arial Black" pitchFamily="34" charset="0"/>
                        <a:ea typeface="Times New Roman"/>
                        <a:cs typeface="Times New Roman"/>
                      </a:endParaRPr>
                    </a:p>
                  </a:txBody>
                  <a:tcPr marL="68580" marR="68580" marT="0" marB="0" anchor="b"/>
                </a:tc>
                <a:tc>
                  <a:txBody>
                    <a:bodyPr/>
                    <a:lstStyle/>
                    <a:p>
                      <a:pPr indent="13970" algn="ctr">
                        <a:spcAft>
                          <a:spcPts val="0"/>
                        </a:spcAft>
                      </a:pPr>
                      <a:r>
                        <a:rPr lang="uk-UA" sz="2000" dirty="0" smtClean="0">
                          <a:latin typeface="Arial Black" pitchFamily="34" charset="0"/>
                          <a:ea typeface="Times New Roman"/>
                          <a:cs typeface="Times New Roman"/>
                        </a:rPr>
                        <a:t>36,66</a:t>
                      </a:r>
                      <a:endParaRPr lang="ru-RU" sz="2000" dirty="0">
                        <a:latin typeface="Arial Black" pitchFamily="34" charset="0"/>
                        <a:ea typeface="Times New Roman"/>
                        <a:cs typeface="Times New Roman"/>
                      </a:endParaRPr>
                    </a:p>
                  </a:txBody>
                  <a:tcPr marL="68580" marR="68580" marT="0" marB="0" anchor="b"/>
                </a:tc>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Заголовок 1"/>
          <p:cNvSpPr>
            <a:spLocks noGrp="1"/>
          </p:cNvSpPr>
          <p:nvPr>
            <p:ph type="title"/>
          </p:nvPr>
        </p:nvSpPr>
        <p:spPr/>
        <p:txBody>
          <a:bodyPr/>
          <a:lstStyle/>
          <a:p>
            <a:r>
              <a:rPr lang="uk-UA" sz="3200" smtClean="0"/>
              <a:t>Переможці конкурсу-захисту учнівських науково-дослідницьких робіт МАН</a:t>
            </a:r>
            <a:endParaRPr lang="ru-RU" sz="3200" smtClean="0"/>
          </a:p>
        </p:txBody>
      </p:sp>
      <p:graphicFrame>
        <p:nvGraphicFramePr>
          <p:cNvPr id="4" name="Таблица 3"/>
          <p:cNvGraphicFramePr>
            <a:graphicFrameLocks noGrp="1"/>
          </p:cNvGraphicFramePr>
          <p:nvPr/>
        </p:nvGraphicFramePr>
        <p:xfrm>
          <a:off x="468313" y="1412875"/>
          <a:ext cx="8208913" cy="4291741"/>
        </p:xfrm>
        <a:graphic>
          <a:graphicData uri="http://schemas.openxmlformats.org/drawingml/2006/table">
            <a:tbl>
              <a:tblPr/>
              <a:tblGrid>
                <a:gridCol w="500106"/>
                <a:gridCol w="2155781"/>
                <a:gridCol w="685800"/>
                <a:gridCol w="762000"/>
                <a:gridCol w="2057400"/>
                <a:gridCol w="2047826"/>
              </a:tblGrid>
              <a:tr h="577772">
                <a:tc>
                  <a:txBody>
                    <a:bodyPr/>
                    <a:lstStyle/>
                    <a:p>
                      <a:pPr>
                        <a:lnSpc>
                          <a:spcPct val="125000"/>
                        </a:lnSpc>
                      </a:pPr>
                      <a:r>
                        <a:rPr lang="uk-UA" sz="1600" b="1" dirty="0">
                          <a:latin typeface="Arial" pitchFamily="34" charset="0"/>
                          <a:ea typeface="Times New Roman"/>
                          <a:cs typeface="Arial" pitchFamily="34" charset="0"/>
                        </a:rPr>
                        <a:t>№ з/п</a:t>
                      </a:r>
                      <a:endParaRPr lang="ru-RU" sz="1600" dirty="0">
                        <a:latin typeface="Arial" pitchFamily="34" charset="0"/>
                        <a:ea typeface="Times New Roman"/>
                        <a:cs typeface="Arial" pitchFamily="34" charset="0"/>
                      </a:endParaRPr>
                    </a:p>
                  </a:txBody>
                  <a:tcPr marL="65412" marR="65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pPr>
                      <a:r>
                        <a:rPr lang="uk-UA" sz="1600" b="1">
                          <a:latin typeface="Arial" pitchFamily="34" charset="0"/>
                          <a:ea typeface="Times New Roman"/>
                          <a:cs typeface="Arial" pitchFamily="34" charset="0"/>
                        </a:rPr>
                        <a:t>Прізвище, ім’я,</a:t>
                      </a:r>
                      <a:endParaRPr lang="ru-RU" sz="1600">
                        <a:latin typeface="Arial" pitchFamily="34" charset="0"/>
                        <a:ea typeface="Times New Roman"/>
                        <a:cs typeface="Arial" pitchFamily="34" charset="0"/>
                      </a:endParaRPr>
                    </a:p>
                    <a:p>
                      <a:pPr algn="ctr">
                        <a:lnSpc>
                          <a:spcPct val="125000"/>
                        </a:lnSpc>
                      </a:pPr>
                      <a:r>
                        <a:rPr lang="uk-UA" sz="1600" b="1">
                          <a:latin typeface="Arial" pitchFamily="34" charset="0"/>
                          <a:ea typeface="Times New Roman"/>
                          <a:cs typeface="Arial" pitchFamily="34" charset="0"/>
                        </a:rPr>
                        <a:t>по батькові учня</a:t>
                      </a:r>
                      <a:endParaRPr lang="ru-RU" sz="1600">
                        <a:latin typeface="Arial" pitchFamily="34" charset="0"/>
                        <a:ea typeface="Times New Roman"/>
                        <a:cs typeface="Arial" pitchFamily="34" charset="0"/>
                      </a:endParaRPr>
                    </a:p>
                  </a:txBody>
                  <a:tcPr marL="65412" marR="65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5000"/>
                        </a:lnSpc>
                      </a:pPr>
                      <a:r>
                        <a:rPr lang="uk-UA" sz="1600" b="1">
                          <a:latin typeface="Arial" pitchFamily="34" charset="0"/>
                          <a:ea typeface="Times New Roman"/>
                          <a:cs typeface="Arial" pitchFamily="34" charset="0"/>
                        </a:rPr>
                        <a:t>Клас</a:t>
                      </a:r>
                      <a:endParaRPr lang="ru-RU" sz="1600">
                        <a:latin typeface="Arial" pitchFamily="34" charset="0"/>
                        <a:ea typeface="Times New Roman"/>
                        <a:cs typeface="Arial" pitchFamily="34" charset="0"/>
                      </a:endParaRPr>
                    </a:p>
                  </a:txBody>
                  <a:tcPr marL="65412" marR="65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5000"/>
                        </a:lnSpc>
                      </a:pPr>
                      <a:r>
                        <a:rPr lang="uk-UA" sz="1600" b="1">
                          <a:latin typeface="Arial" pitchFamily="34" charset="0"/>
                          <a:ea typeface="Times New Roman"/>
                          <a:cs typeface="Arial" pitchFamily="34" charset="0"/>
                        </a:rPr>
                        <a:t>Місце</a:t>
                      </a:r>
                      <a:endParaRPr lang="ru-RU" sz="1600">
                        <a:latin typeface="Arial" pitchFamily="34" charset="0"/>
                        <a:ea typeface="Times New Roman"/>
                        <a:cs typeface="Arial" pitchFamily="34" charset="0"/>
                      </a:endParaRPr>
                    </a:p>
                  </a:txBody>
                  <a:tcPr marL="65412" marR="65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pPr>
                      <a:r>
                        <a:rPr lang="uk-UA" sz="1600" b="1">
                          <a:latin typeface="Arial" pitchFamily="34" charset="0"/>
                          <a:ea typeface="Times New Roman"/>
                          <a:cs typeface="Arial" pitchFamily="34" charset="0"/>
                        </a:rPr>
                        <a:t>Науковий керівник</a:t>
                      </a:r>
                      <a:endParaRPr lang="ru-RU" sz="1600">
                        <a:latin typeface="Arial" pitchFamily="34" charset="0"/>
                        <a:ea typeface="Times New Roman"/>
                        <a:cs typeface="Arial" pitchFamily="34" charset="0"/>
                      </a:endParaRPr>
                    </a:p>
                  </a:txBody>
                  <a:tcPr marL="65412" marR="65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pPr>
                      <a:r>
                        <a:rPr lang="uk-UA" sz="1600" b="1">
                          <a:latin typeface="Arial" pitchFamily="34" charset="0"/>
                          <a:ea typeface="Times New Roman"/>
                          <a:cs typeface="Arial" pitchFamily="34" charset="0"/>
                        </a:rPr>
                        <a:t>Категорія, звання</a:t>
                      </a:r>
                      <a:endParaRPr lang="ru-RU" sz="1600">
                        <a:latin typeface="Arial" pitchFamily="34" charset="0"/>
                        <a:ea typeface="Times New Roman"/>
                        <a:cs typeface="Arial" pitchFamily="34" charset="0"/>
                      </a:endParaRPr>
                    </a:p>
                  </a:txBody>
                  <a:tcPr marL="65412" marR="65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0873">
                <a:tc>
                  <a:txBody>
                    <a:bodyPr/>
                    <a:lstStyle/>
                    <a:p>
                      <a:pPr indent="180340" algn="ctr">
                        <a:lnSpc>
                          <a:spcPct val="125000"/>
                        </a:lnSpc>
                        <a:spcAft>
                          <a:spcPts val="0"/>
                        </a:spcAft>
                      </a:pPr>
                      <a:r>
                        <a:rPr lang="uk-UA" sz="1600">
                          <a:latin typeface="Arial" pitchFamily="34" charset="0"/>
                          <a:ea typeface="Times New Roman"/>
                          <a:cs typeface="Arial" pitchFamily="34" charset="0"/>
                        </a:rPr>
                        <a:t>1</a:t>
                      </a:r>
                      <a:endParaRPr lang="ru-RU" sz="1600">
                        <a:latin typeface="Arial" pitchFamily="34" charset="0"/>
                        <a:ea typeface="Times New Roman"/>
                        <a:cs typeface="Arial" pitchFamily="34" charset="0"/>
                      </a:endParaRPr>
                    </a:p>
                  </a:txBody>
                  <a:tcPr marL="65412" marR="65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25000"/>
                        </a:lnSpc>
                        <a:spcAft>
                          <a:spcPts val="0"/>
                        </a:spcAft>
                      </a:pPr>
                      <a:r>
                        <a:rPr lang="uk-UA" sz="1600" dirty="0" err="1">
                          <a:latin typeface="Arial" pitchFamily="34" charset="0"/>
                          <a:ea typeface="Times New Roman"/>
                          <a:cs typeface="Arial" pitchFamily="34" charset="0"/>
                        </a:rPr>
                        <a:t>Козік</a:t>
                      </a:r>
                      <a:r>
                        <a:rPr lang="uk-UA" sz="1600" dirty="0">
                          <a:latin typeface="Arial" pitchFamily="34" charset="0"/>
                          <a:ea typeface="Times New Roman"/>
                          <a:cs typeface="Arial" pitchFamily="34" charset="0"/>
                        </a:rPr>
                        <a:t> Анастасія </a:t>
                      </a:r>
                      <a:endParaRPr lang="ru-RU" sz="1600" dirty="0">
                        <a:latin typeface="Arial" pitchFamily="34" charset="0"/>
                        <a:ea typeface="Times New Roman"/>
                        <a:cs typeface="Arial" pitchFamily="34" charset="0"/>
                      </a:endParaRPr>
                    </a:p>
                  </a:txBody>
                  <a:tcPr marL="65412" marR="65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125000"/>
                        </a:lnSpc>
                        <a:spcAft>
                          <a:spcPts val="0"/>
                        </a:spcAft>
                      </a:pPr>
                      <a:r>
                        <a:rPr lang="uk-UA" sz="1600">
                          <a:latin typeface="Arial" pitchFamily="34" charset="0"/>
                          <a:ea typeface="Times New Roman"/>
                          <a:cs typeface="Arial" pitchFamily="34" charset="0"/>
                        </a:rPr>
                        <a:t>8-Г</a:t>
                      </a:r>
                      <a:endParaRPr lang="ru-RU" sz="1600">
                        <a:latin typeface="Arial" pitchFamily="34" charset="0"/>
                        <a:ea typeface="Times New Roman"/>
                        <a:cs typeface="Arial" pitchFamily="34" charset="0"/>
                      </a:endParaRPr>
                    </a:p>
                  </a:txBody>
                  <a:tcPr marL="65412" marR="65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25000"/>
                        </a:lnSpc>
                        <a:spcAft>
                          <a:spcPts val="0"/>
                        </a:spcAft>
                      </a:pPr>
                      <a:r>
                        <a:rPr lang="uk-UA" sz="1600">
                          <a:latin typeface="Arial" pitchFamily="34" charset="0"/>
                          <a:ea typeface="Times New Roman"/>
                          <a:cs typeface="Arial" pitchFamily="34" charset="0"/>
                        </a:rPr>
                        <a:t>І</a:t>
                      </a:r>
                      <a:endParaRPr lang="ru-RU" sz="1600">
                        <a:latin typeface="Arial" pitchFamily="34" charset="0"/>
                        <a:ea typeface="Times New Roman"/>
                        <a:cs typeface="Arial" pitchFamily="34" charset="0"/>
                      </a:endParaRPr>
                    </a:p>
                  </a:txBody>
                  <a:tcPr marL="65412" marR="65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25000"/>
                        </a:lnSpc>
                        <a:spcAft>
                          <a:spcPts val="0"/>
                        </a:spcAft>
                      </a:pPr>
                      <a:r>
                        <a:rPr lang="uk-UA" sz="1600">
                          <a:latin typeface="Arial" pitchFamily="34" charset="0"/>
                          <a:ea typeface="Times New Roman"/>
                          <a:cs typeface="Arial" pitchFamily="34" charset="0"/>
                        </a:rPr>
                        <a:t>Панкратьєва Вікторія Вікторівна</a:t>
                      </a:r>
                      <a:endParaRPr lang="ru-RU" sz="1600">
                        <a:latin typeface="Arial" pitchFamily="34" charset="0"/>
                        <a:ea typeface="Times New Roman"/>
                        <a:cs typeface="Arial" pitchFamily="34" charset="0"/>
                      </a:endParaRPr>
                    </a:p>
                  </a:txBody>
                  <a:tcPr marL="65412" marR="65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25000"/>
                        </a:lnSpc>
                        <a:spcAft>
                          <a:spcPts val="0"/>
                        </a:spcAft>
                      </a:pPr>
                      <a:r>
                        <a:rPr lang="uk-UA" sz="1600" dirty="0">
                          <a:latin typeface="Arial" pitchFamily="34" charset="0"/>
                          <a:ea typeface="Times New Roman"/>
                          <a:cs typeface="Arial" pitchFamily="34" charset="0"/>
                        </a:rPr>
                        <a:t>Вища, </a:t>
                      </a:r>
                      <a:r>
                        <a:rPr lang="uk-UA" sz="1600" dirty="0" smtClean="0">
                          <a:latin typeface="Arial" pitchFamily="34" charset="0"/>
                          <a:ea typeface="Times New Roman"/>
                          <a:cs typeface="Arial" pitchFamily="34" charset="0"/>
                        </a:rPr>
                        <a:t>канд. </a:t>
                      </a:r>
                      <a:r>
                        <a:rPr lang="uk-UA" sz="1600" dirty="0">
                          <a:latin typeface="Arial" pitchFamily="34" charset="0"/>
                          <a:ea typeface="Times New Roman"/>
                          <a:cs typeface="Arial" pitchFamily="34" charset="0"/>
                        </a:rPr>
                        <a:t>географічних наук</a:t>
                      </a:r>
                      <a:endParaRPr lang="ru-RU" sz="1600" dirty="0">
                        <a:latin typeface="Arial" pitchFamily="34" charset="0"/>
                        <a:ea typeface="Times New Roman"/>
                        <a:cs typeface="Arial" pitchFamily="34" charset="0"/>
                      </a:endParaRPr>
                    </a:p>
                  </a:txBody>
                  <a:tcPr marL="65412" marR="65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7772">
                <a:tc>
                  <a:txBody>
                    <a:bodyPr/>
                    <a:lstStyle/>
                    <a:p>
                      <a:pPr indent="180340" algn="ctr">
                        <a:lnSpc>
                          <a:spcPct val="125000"/>
                        </a:lnSpc>
                        <a:spcAft>
                          <a:spcPts val="0"/>
                        </a:spcAft>
                      </a:pPr>
                      <a:r>
                        <a:rPr lang="uk-UA" sz="1600">
                          <a:latin typeface="Arial" pitchFamily="34" charset="0"/>
                          <a:ea typeface="Times New Roman"/>
                          <a:cs typeface="Arial" pitchFamily="34" charset="0"/>
                        </a:rPr>
                        <a:t>2</a:t>
                      </a:r>
                      <a:endParaRPr lang="ru-RU" sz="1600">
                        <a:latin typeface="Arial" pitchFamily="34" charset="0"/>
                        <a:ea typeface="Times New Roman"/>
                        <a:cs typeface="Arial" pitchFamily="34" charset="0"/>
                      </a:endParaRPr>
                    </a:p>
                  </a:txBody>
                  <a:tcPr marL="65412" marR="65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25000"/>
                        </a:lnSpc>
                        <a:spcAft>
                          <a:spcPts val="0"/>
                        </a:spcAft>
                      </a:pPr>
                      <a:r>
                        <a:rPr lang="uk-UA" sz="1600" dirty="0" err="1">
                          <a:latin typeface="Arial" pitchFamily="34" charset="0"/>
                          <a:ea typeface="Times New Roman"/>
                          <a:cs typeface="Arial" pitchFamily="34" charset="0"/>
                        </a:rPr>
                        <a:t>Тупчій</a:t>
                      </a:r>
                      <a:r>
                        <a:rPr lang="uk-UA" sz="1600" dirty="0">
                          <a:latin typeface="Arial" pitchFamily="34" charset="0"/>
                          <a:ea typeface="Times New Roman"/>
                          <a:cs typeface="Arial" pitchFamily="34" charset="0"/>
                        </a:rPr>
                        <a:t> Ярослава </a:t>
                      </a:r>
                      <a:endParaRPr lang="ru-RU" sz="1600" dirty="0">
                        <a:latin typeface="Arial" pitchFamily="34" charset="0"/>
                        <a:ea typeface="Times New Roman"/>
                        <a:cs typeface="Arial" pitchFamily="34" charset="0"/>
                      </a:endParaRPr>
                    </a:p>
                  </a:txBody>
                  <a:tcPr marL="65412" marR="65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125000"/>
                        </a:lnSpc>
                        <a:spcAft>
                          <a:spcPts val="0"/>
                        </a:spcAft>
                      </a:pPr>
                      <a:r>
                        <a:rPr lang="uk-UA" sz="1600">
                          <a:latin typeface="Arial" pitchFamily="34" charset="0"/>
                          <a:ea typeface="Times New Roman"/>
                          <a:cs typeface="Arial" pitchFamily="34" charset="0"/>
                        </a:rPr>
                        <a:t>9-А</a:t>
                      </a:r>
                      <a:endParaRPr lang="ru-RU" sz="1600">
                        <a:latin typeface="Arial" pitchFamily="34" charset="0"/>
                        <a:ea typeface="Times New Roman"/>
                        <a:cs typeface="Arial" pitchFamily="34" charset="0"/>
                      </a:endParaRPr>
                    </a:p>
                  </a:txBody>
                  <a:tcPr marL="65412" marR="65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25000"/>
                        </a:lnSpc>
                        <a:spcAft>
                          <a:spcPts val="0"/>
                        </a:spcAft>
                      </a:pPr>
                      <a:r>
                        <a:rPr lang="uk-UA" sz="1600">
                          <a:latin typeface="Arial" pitchFamily="34" charset="0"/>
                          <a:ea typeface="Times New Roman"/>
                          <a:cs typeface="Arial" pitchFamily="34" charset="0"/>
                        </a:rPr>
                        <a:t>І</a:t>
                      </a:r>
                      <a:endParaRPr lang="ru-RU" sz="1600">
                        <a:latin typeface="Arial" pitchFamily="34" charset="0"/>
                        <a:ea typeface="Times New Roman"/>
                        <a:cs typeface="Arial" pitchFamily="34" charset="0"/>
                      </a:endParaRPr>
                    </a:p>
                  </a:txBody>
                  <a:tcPr marL="65412" marR="65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25000"/>
                        </a:lnSpc>
                        <a:spcAft>
                          <a:spcPts val="0"/>
                        </a:spcAft>
                      </a:pPr>
                      <a:r>
                        <a:rPr lang="uk-UA" sz="1600">
                          <a:latin typeface="Arial" pitchFamily="34" charset="0"/>
                          <a:ea typeface="Times New Roman"/>
                          <a:cs typeface="Arial" pitchFamily="34" charset="0"/>
                        </a:rPr>
                        <a:t>Ліхота Вікторія Олександрівна</a:t>
                      </a:r>
                      <a:endParaRPr lang="ru-RU" sz="1600">
                        <a:latin typeface="Arial" pitchFamily="34" charset="0"/>
                        <a:ea typeface="Times New Roman"/>
                        <a:cs typeface="Arial" pitchFamily="34" charset="0"/>
                      </a:endParaRPr>
                    </a:p>
                  </a:txBody>
                  <a:tcPr marL="65412" marR="65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25000"/>
                        </a:lnSpc>
                        <a:spcAft>
                          <a:spcPts val="0"/>
                        </a:spcAft>
                      </a:pPr>
                      <a:r>
                        <a:rPr lang="uk-UA" sz="1600">
                          <a:latin typeface="Arial" pitchFamily="34" charset="0"/>
                          <a:ea typeface="Times New Roman"/>
                          <a:cs typeface="Arial" pitchFamily="34" charset="0"/>
                        </a:rPr>
                        <a:t>Вища</a:t>
                      </a:r>
                      <a:endParaRPr lang="ru-RU" sz="1600">
                        <a:latin typeface="Arial" pitchFamily="34" charset="0"/>
                        <a:ea typeface="Times New Roman"/>
                        <a:cs typeface="Arial" pitchFamily="34" charset="0"/>
                      </a:endParaRPr>
                    </a:p>
                  </a:txBody>
                  <a:tcPr marL="65412" marR="65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4897">
                <a:tc>
                  <a:txBody>
                    <a:bodyPr/>
                    <a:lstStyle/>
                    <a:p>
                      <a:pPr indent="180340" algn="ctr">
                        <a:lnSpc>
                          <a:spcPct val="125000"/>
                        </a:lnSpc>
                        <a:spcAft>
                          <a:spcPts val="0"/>
                        </a:spcAft>
                      </a:pPr>
                      <a:r>
                        <a:rPr lang="uk-UA" sz="1600">
                          <a:latin typeface="Arial" pitchFamily="34" charset="0"/>
                          <a:ea typeface="Times New Roman"/>
                          <a:cs typeface="Arial" pitchFamily="34" charset="0"/>
                        </a:rPr>
                        <a:t>3</a:t>
                      </a:r>
                      <a:endParaRPr lang="ru-RU" sz="1600">
                        <a:latin typeface="Arial" pitchFamily="34" charset="0"/>
                        <a:ea typeface="Times New Roman"/>
                        <a:cs typeface="Arial" pitchFamily="34" charset="0"/>
                      </a:endParaRPr>
                    </a:p>
                  </a:txBody>
                  <a:tcPr marL="65412" marR="65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25000"/>
                        </a:lnSpc>
                        <a:spcAft>
                          <a:spcPts val="0"/>
                        </a:spcAft>
                      </a:pPr>
                      <a:r>
                        <a:rPr lang="uk-UA" sz="1600" dirty="0" err="1">
                          <a:latin typeface="Arial" pitchFamily="34" charset="0"/>
                          <a:ea typeface="Times New Roman"/>
                          <a:cs typeface="Arial" pitchFamily="34" charset="0"/>
                        </a:rPr>
                        <a:t>Кошельнік</a:t>
                      </a:r>
                      <a:r>
                        <a:rPr lang="uk-UA" sz="1600" dirty="0">
                          <a:latin typeface="Arial" pitchFamily="34" charset="0"/>
                          <a:ea typeface="Times New Roman"/>
                          <a:cs typeface="Arial" pitchFamily="34" charset="0"/>
                        </a:rPr>
                        <a:t> Владислава </a:t>
                      </a:r>
                      <a:endParaRPr lang="ru-RU" sz="1600" dirty="0">
                        <a:latin typeface="Arial" pitchFamily="34" charset="0"/>
                        <a:ea typeface="Times New Roman"/>
                        <a:cs typeface="Arial" pitchFamily="34" charset="0"/>
                      </a:endParaRPr>
                    </a:p>
                  </a:txBody>
                  <a:tcPr marL="65412" marR="65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125000"/>
                        </a:lnSpc>
                        <a:spcAft>
                          <a:spcPts val="0"/>
                        </a:spcAft>
                      </a:pPr>
                      <a:r>
                        <a:rPr lang="uk-UA" sz="1600" dirty="0" smtClean="0">
                          <a:latin typeface="Arial" pitchFamily="34" charset="0"/>
                          <a:ea typeface="Times New Roman"/>
                          <a:cs typeface="Arial" pitchFamily="34" charset="0"/>
                        </a:rPr>
                        <a:t>11А</a:t>
                      </a:r>
                      <a:endParaRPr lang="ru-RU" sz="1600" dirty="0">
                        <a:latin typeface="Arial" pitchFamily="34" charset="0"/>
                        <a:ea typeface="Times New Roman"/>
                        <a:cs typeface="Arial" pitchFamily="34" charset="0"/>
                      </a:endParaRPr>
                    </a:p>
                  </a:txBody>
                  <a:tcPr marL="65412" marR="65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25000"/>
                        </a:lnSpc>
                        <a:spcAft>
                          <a:spcPts val="0"/>
                        </a:spcAft>
                      </a:pPr>
                      <a:r>
                        <a:rPr lang="uk-UA" sz="1600">
                          <a:latin typeface="Arial" pitchFamily="34" charset="0"/>
                          <a:ea typeface="Times New Roman"/>
                          <a:cs typeface="Arial" pitchFamily="34" charset="0"/>
                        </a:rPr>
                        <a:t>ІІ</a:t>
                      </a:r>
                      <a:endParaRPr lang="ru-RU" sz="1600">
                        <a:latin typeface="Arial" pitchFamily="34" charset="0"/>
                        <a:ea typeface="Times New Roman"/>
                        <a:cs typeface="Arial" pitchFamily="34" charset="0"/>
                      </a:endParaRPr>
                    </a:p>
                  </a:txBody>
                  <a:tcPr marL="65412" marR="65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25000"/>
                        </a:lnSpc>
                        <a:spcAft>
                          <a:spcPts val="0"/>
                        </a:spcAft>
                      </a:pPr>
                      <a:r>
                        <a:rPr lang="uk-UA" sz="1600">
                          <a:latin typeface="Arial" pitchFamily="34" charset="0"/>
                          <a:ea typeface="Times New Roman"/>
                          <a:cs typeface="Arial" pitchFamily="34" charset="0"/>
                        </a:rPr>
                        <a:t>Петрук Юлія Анатоліївна</a:t>
                      </a:r>
                      <a:endParaRPr lang="ru-RU" sz="1600">
                        <a:latin typeface="Arial" pitchFamily="34" charset="0"/>
                        <a:ea typeface="Times New Roman"/>
                        <a:cs typeface="Arial" pitchFamily="34" charset="0"/>
                      </a:endParaRPr>
                    </a:p>
                  </a:txBody>
                  <a:tcPr marL="65412" marR="65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25000"/>
                        </a:lnSpc>
                        <a:spcAft>
                          <a:spcPts val="0"/>
                        </a:spcAft>
                      </a:pPr>
                      <a:r>
                        <a:rPr lang="uk-UA" sz="1600">
                          <a:latin typeface="Arial" pitchFamily="34" charset="0"/>
                          <a:ea typeface="Times New Roman"/>
                          <a:cs typeface="Arial" pitchFamily="34" charset="0"/>
                        </a:rPr>
                        <a:t>І</a:t>
                      </a:r>
                      <a:endParaRPr lang="ru-RU" sz="1600">
                        <a:latin typeface="Arial" pitchFamily="34" charset="0"/>
                        <a:ea typeface="Times New Roman"/>
                        <a:cs typeface="Arial" pitchFamily="34" charset="0"/>
                      </a:endParaRPr>
                    </a:p>
                  </a:txBody>
                  <a:tcPr marL="65412" marR="65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2868">
                <a:tc>
                  <a:txBody>
                    <a:bodyPr/>
                    <a:lstStyle/>
                    <a:p>
                      <a:pPr indent="180340" algn="ctr">
                        <a:lnSpc>
                          <a:spcPct val="125000"/>
                        </a:lnSpc>
                        <a:spcAft>
                          <a:spcPts val="0"/>
                        </a:spcAft>
                      </a:pPr>
                      <a:r>
                        <a:rPr lang="uk-UA" sz="1600">
                          <a:latin typeface="Arial" pitchFamily="34" charset="0"/>
                          <a:ea typeface="Times New Roman"/>
                          <a:cs typeface="Arial" pitchFamily="34" charset="0"/>
                        </a:rPr>
                        <a:t>4</a:t>
                      </a:r>
                      <a:endParaRPr lang="ru-RU" sz="1600">
                        <a:latin typeface="Arial" pitchFamily="34" charset="0"/>
                        <a:ea typeface="Times New Roman"/>
                        <a:cs typeface="Arial" pitchFamily="34" charset="0"/>
                      </a:endParaRPr>
                    </a:p>
                  </a:txBody>
                  <a:tcPr marL="65412" marR="65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25000"/>
                        </a:lnSpc>
                        <a:spcAft>
                          <a:spcPts val="0"/>
                        </a:spcAft>
                      </a:pPr>
                      <a:r>
                        <a:rPr lang="uk-UA" sz="1600" dirty="0" err="1">
                          <a:latin typeface="Arial" pitchFamily="34" charset="0"/>
                          <a:ea typeface="Times New Roman"/>
                          <a:cs typeface="Arial" pitchFamily="34" charset="0"/>
                        </a:rPr>
                        <a:t>Силенко</a:t>
                      </a:r>
                      <a:r>
                        <a:rPr lang="uk-UA" sz="1600" dirty="0">
                          <a:latin typeface="Arial" pitchFamily="34" charset="0"/>
                          <a:ea typeface="Times New Roman"/>
                          <a:cs typeface="Arial" pitchFamily="34" charset="0"/>
                        </a:rPr>
                        <a:t> Дар’я </a:t>
                      </a:r>
                      <a:endParaRPr lang="ru-RU" sz="1600" dirty="0">
                        <a:latin typeface="Arial" pitchFamily="34" charset="0"/>
                        <a:ea typeface="Times New Roman"/>
                        <a:cs typeface="Arial" pitchFamily="34" charset="0"/>
                      </a:endParaRPr>
                    </a:p>
                  </a:txBody>
                  <a:tcPr marL="65412" marR="65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125000"/>
                        </a:lnSpc>
                        <a:spcAft>
                          <a:spcPts val="0"/>
                        </a:spcAft>
                      </a:pPr>
                      <a:r>
                        <a:rPr lang="uk-UA" sz="1600">
                          <a:latin typeface="Arial" pitchFamily="34" charset="0"/>
                          <a:ea typeface="Times New Roman"/>
                          <a:cs typeface="Arial" pitchFamily="34" charset="0"/>
                        </a:rPr>
                        <a:t>9-А</a:t>
                      </a:r>
                      <a:endParaRPr lang="ru-RU" sz="1600">
                        <a:latin typeface="Arial" pitchFamily="34" charset="0"/>
                        <a:ea typeface="Times New Roman"/>
                        <a:cs typeface="Arial" pitchFamily="34" charset="0"/>
                      </a:endParaRPr>
                    </a:p>
                  </a:txBody>
                  <a:tcPr marL="65412" marR="65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25000"/>
                        </a:lnSpc>
                        <a:spcAft>
                          <a:spcPts val="0"/>
                        </a:spcAft>
                      </a:pPr>
                      <a:r>
                        <a:rPr lang="uk-UA" sz="1600">
                          <a:latin typeface="Arial" pitchFamily="34" charset="0"/>
                          <a:ea typeface="Times New Roman"/>
                          <a:cs typeface="Arial" pitchFamily="34" charset="0"/>
                        </a:rPr>
                        <a:t>ІІ</a:t>
                      </a:r>
                      <a:endParaRPr lang="ru-RU" sz="1600">
                        <a:latin typeface="Arial" pitchFamily="34" charset="0"/>
                        <a:ea typeface="Times New Roman"/>
                        <a:cs typeface="Arial" pitchFamily="34" charset="0"/>
                      </a:endParaRPr>
                    </a:p>
                  </a:txBody>
                  <a:tcPr marL="65412" marR="65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25000"/>
                        </a:lnSpc>
                        <a:spcAft>
                          <a:spcPts val="0"/>
                        </a:spcAft>
                      </a:pPr>
                      <a:r>
                        <a:rPr lang="uk-UA" sz="1600">
                          <a:latin typeface="Arial" pitchFamily="34" charset="0"/>
                          <a:ea typeface="Times New Roman"/>
                          <a:cs typeface="Arial" pitchFamily="34" charset="0"/>
                        </a:rPr>
                        <a:t>Панкратьєва Вікторія Вікторівна</a:t>
                      </a:r>
                      <a:endParaRPr lang="ru-RU" sz="1600">
                        <a:latin typeface="Arial" pitchFamily="34" charset="0"/>
                        <a:ea typeface="Times New Roman"/>
                        <a:cs typeface="Arial" pitchFamily="34" charset="0"/>
                      </a:endParaRPr>
                    </a:p>
                  </a:txBody>
                  <a:tcPr marL="65412" marR="65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25000"/>
                        </a:lnSpc>
                        <a:spcAft>
                          <a:spcPts val="0"/>
                        </a:spcAft>
                      </a:pPr>
                      <a:r>
                        <a:rPr lang="uk-UA" sz="1600" dirty="0">
                          <a:latin typeface="Arial" pitchFamily="34" charset="0"/>
                          <a:ea typeface="Times New Roman"/>
                          <a:cs typeface="Arial" pitchFamily="34" charset="0"/>
                        </a:rPr>
                        <a:t>Вища, кандидат </a:t>
                      </a:r>
                      <a:r>
                        <a:rPr lang="uk-UA" sz="1600" dirty="0" smtClean="0">
                          <a:latin typeface="Arial" pitchFamily="34" charset="0"/>
                          <a:ea typeface="Times New Roman"/>
                          <a:cs typeface="Arial" pitchFamily="34" charset="0"/>
                        </a:rPr>
                        <a:t>географ. </a:t>
                      </a:r>
                      <a:r>
                        <a:rPr lang="uk-UA" sz="1600" dirty="0">
                          <a:latin typeface="Arial" pitchFamily="34" charset="0"/>
                          <a:ea typeface="Times New Roman"/>
                          <a:cs typeface="Arial" pitchFamily="34" charset="0"/>
                        </a:rPr>
                        <a:t>наук</a:t>
                      </a:r>
                      <a:endParaRPr lang="ru-RU" sz="1600" dirty="0">
                        <a:latin typeface="Arial" pitchFamily="34" charset="0"/>
                        <a:ea typeface="Times New Roman"/>
                        <a:cs typeface="Arial" pitchFamily="34" charset="0"/>
                      </a:endParaRPr>
                    </a:p>
                  </a:txBody>
                  <a:tcPr marL="65412" marR="65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7772">
                <a:tc>
                  <a:txBody>
                    <a:bodyPr/>
                    <a:lstStyle/>
                    <a:p>
                      <a:pPr indent="180340" algn="ctr">
                        <a:lnSpc>
                          <a:spcPct val="125000"/>
                        </a:lnSpc>
                        <a:spcAft>
                          <a:spcPts val="0"/>
                        </a:spcAft>
                      </a:pPr>
                      <a:r>
                        <a:rPr lang="uk-UA" sz="1600">
                          <a:latin typeface="Arial" pitchFamily="34" charset="0"/>
                          <a:ea typeface="Times New Roman"/>
                          <a:cs typeface="Arial" pitchFamily="34" charset="0"/>
                        </a:rPr>
                        <a:t>5</a:t>
                      </a:r>
                      <a:endParaRPr lang="ru-RU" sz="1600">
                        <a:latin typeface="Arial" pitchFamily="34" charset="0"/>
                        <a:ea typeface="Times New Roman"/>
                        <a:cs typeface="Arial" pitchFamily="34" charset="0"/>
                      </a:endParaRPr>
                    </a:p>
                  </a:txBody>
                  <a:tcPr marL="65412" marR="65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25000"/>
                        </a:lnSpc>
                        <a:spcAft>
                          <a:spcPts val="0"/>
                        </a:spcAft>
                      </a:pPr>
                      <a:r>
                        <a:rPr lang="uk-UA" sz="1600" dirty="0" err="1">
                          <a:latin typeface="Arial" pitchFamily="34" charset="0"/>
                          <a:ea typeface="Times New Roman"/>
                          <a:cs typeface="Arial" pitchFamily="34" charset="0"/>
                        </a:rPr>
                        <a:t>Піунова</a:t>
                      </a:r>
                      <a:r>
                        <a:rPr lang="uk-UA" sz="1600" dirty="0">
                          <a:latin typeface="Arial" pitchFamily="34" charset="0"/>
                          <a:ea typeface="Times New Roman"/>
                          <a:cs typeface="Arial" pitchFamily="34" charset="0"/>
                        </a:rPr>
                        <a:t> </a:t>
                      </a:r>
                      <a:r>
                        <a:rPr lang="uk-UA" sz="1600" dirty="0" smtClean="0">
                          <a:latin typeface="Arial" pitchFamily="34" charset="0"/>
                          <a:ea typeface="Times New Roman"/>
                          <a:cs typeface="Arial" pitchFamily="34" charset="0"/>
                        </a:rPr>
                        <a:t>Єлизавета</a:t>
                      </a:r>
                      <a:endParaRPr lang="ru-RU" sz="1600" dirty="0">
                        <a:latin typeface="Arial" pitchFamily="34" charset="0"/>
                        <a:ea typeface="Times New Roman"/>
                        <a:cs typeface="Arial" pitchFamily="34" charset="0"/>
                      </a:endParaRPr>
                    </a:p>
                  </a:txBody>
                  <a:tcPr marL="65412" marR="65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125000"/>
                        </a:lnSpc>
                        <a:spcAft>
                          <a:spcPts val="0"/>
                        </a:spcAft>
                      </a:pPr>
                      <a:r>
                        <a:rPr lang="uk-UA" sz="1600" dirty="0" smtClean="0">
                          <a:latin typeface="Arial" pitchFamily="34" charset="0"/>
                          <a:ea typeface="Times New Roman"/>
                          <a:cs typeface="Arial" pitchFamily="34" charset="0"/>
                        </a:rPr>
                        <a:t>10Б</a:t>
                      </a:r>
                      <a:endParaRPr lang="ru-RU" sz="1600" dirty="0">
                        <a:latin typeface="Arial" pitchFamily="34" charset="0"/>
                        <a:ea typeface="Times New Roman"/>
                        <a:cs typeface="Arial" pitchFamily="34" charset="0"/>
                      </a:endParaRPr>
                    </a:p>
                  </a:txBody>
                  <a:tcPr marL="65412" marR="65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25000"/>
                        </a:lnSpc>
                        <a:spcAft>
                          <a:spcPts val="0"/>
                        </a:spcAft>
                      </a:pPr>
                      <a:r>
                        <a:rPr lang="uk-UA" sz="1600">
                          <a:latin typeface="Arial" pitchFamily="34" charset="0"/>
                          <a:ea typeface="Times New Roman"/>
                          <a:cs typeface="Arial" pitchFamily="34" charset="0"/>
                        </a:rPr>
                        <a:t>ІІІ</a:t>
                      </a:r>
                      <a:endParaRPr lang="ru-RU" sz="1600">
                        <a:latin typeface="Arial" pitchFamily="34" charset="0"/>
                        <a:ea typeface="Times New Roman"/>
                        <a:cs typeface="Arial" pitchFamily="34" charset="0"/>
                      </a:endParaRPr>
                    </a:p>
                  </a:txBody>
                  <a:tcPr marL="65412" marR="65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25000"/>
                        </a:lnSpc>
                        <a:spcAft>
                          <a:spcPts val="0"/>
                        </a:spcAft>
                      </a:pPr>
                      <a:r>
                        <a:rPr lang="uk-UA" sz="1600">
                          <a:latin typeface="Arial" pitchFamily="34" charset="0"/>
                          <a:ea typeface="Times New Roman"/>
                          <a:cs typeface="Arial" pitchFamily="34" charset="0"/>
                        </a:rPr>
                        <a:t>Савіна Ольга Геннадіївна</a:t>
                      </a:r>
                      <a:endParaRPr lang="ru-RU" sz="1600">
                        <a:latin typeface="Arial" pitchFamily="34" charset="0"/>
                        <a:ea typeface="Times New Roman"/>
                        <a:cs typeface="Arial" pitchFamily="34" charset="0"/>
                      </a:endParaRPr>
                    </a:p>
                  </a:txBody>
                  <a:tcPr marL="65412" marR="65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25000"/>
                        </a:lnSpc>
                        <a:spcAft>
                          <a:spcPts val="0"/>
                        </a:spcAft>
                      </a:pPr>
                      <a:r>
                        <a:rPr lang="uk-UA" sz="1600">
                          <a:latin typeface="Arial" pitchFamily="34" charset="0"/>
                          <a:ea typeface="Times New Roman"/>
                          <a:cs typeface="Arial" pitchFamily="34" charset="0"/>
                        </a:rPr>
                        <a:t>Вища</a:t>
                      </a:r>
                      <a:endParaRPr lang="ru-RU" sz="1600">
                        <a:latin typeface="Arial" pitchFamily="34" charset="0"/>
                        <a:ea typeface="Times New Roman"/>
                        <a:cs typeface="Arial" pitchFamily="34" charset="0"/>
                      </a:endParaRPr>
                    </a:p>
                  </a:txBody>
                  <a:tcPr marL="65412" marR="65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7772">
                <a:tc>
                  <a:txBody>
                    <a:bodyPr/>
                    <a:lstStyle/>
                    <a:p>
                      <a:pPr indent="180340" algn="ctr">
                        <a:lnSpc>
                          <a:spcPct val="125000"/>
                        </a:lnSpc>
                        <a:spcAft>
                          <a:spcPts val="0"/>
                        </a:spcAft>
                      </a:pPr>
                      <a:r>
                        <a:rPr lang="uk-UA" sz="1600">
                          <a:latin typeface="Arial" pitchFamily="34" charset="0"/>
                          <a:ea typeface="Times New Roman"/>
                          <a:cs typeface="Arial" pitchFamily="34" charset="0"/>
                        </a:rPr>
                        <a:t>6</a:t>
                      </a:r>
                      <a:endParaRPr lang="ru-RU" sz="1600">
                        <a:latin typeface="Arial" pitchFamily="34" charset="0"/>
                        <a:ea typeface="Times New Roman"/>
                        <a:cs typeface="Arial" pitchFamily="34" charset="0"/>
                      </a:endParaRPr>
                    </a:p>
                  </a:txBody>
                  <a:tcPr marL="65412" marR="65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25000"/>
                        </a:lnSpc>
                        <a:spcAft>
                          <a:spcPts val="0"/>
                        </a:spcAft>
                      </a:pPr>
                      <a:r>
                        <a:rPr lang="uk-UA" sz="1600" dirty="0" err="1">
                          <a:latin typeface="Arial" pitchFamily="34" charset="0"/>
                          <a:ea typeface="Times New Roman"/>
                          <a:cs typeface="Arial" pitchFamily="34" charset="0"/>
                        </a:rPr>
                        <a:t>Силенко</a:t>
                      </a:r>
                      <a:r>
                        <a:rPr lang="uk-UA" sz="1600" dirty="0">
                          <a:latin typeface="Arial" pitchFamily="34" charset="0"/>
                          <a:ea typeface="Times New Roman"/>
                          <a:cs typeface="Arial" pitchFamily="34" charset="0"/>
                        </a:rPr>
                        <a:t> Дар’я </a:t>
                      </a:r>
                      <a:endParaRPr lang="ru-RU" sz="1600" dirty="0">
                        <a:latin typeface="Arial" pitchFamily="34" charset="0"/>
                        <a:ea typeface="Times New Roman"/>
                        <a:cs typeface="Arial" pitchFamily="34" charset="0"/>
                      </a:endParaRPr>
                    </a:p>
                  </a:txBody>
                  <a:tcPr marL="65412" marR="65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125000"/>
                        </a:lnSpc>
                        <a:spcAft>
                          <a:spcPts val="0"/>
                        </a:spcAft>
                      </a:pPr>
                      <a:r>
                        <a:rPr lang="uk-UA" sz="1600">
                          <a:latin typeface="Arial" pitchFamily="34" charset="0"/>
                          <a:ea typeface="Times New Roman"/>
                          <a:cs typeface="Arial" pitchFamily="34" charset="0"/>
                        </a:rPr>
                        <a:t>9-А</a:t>
                      </a:r>
                      <a:endParaRPr lang="ru-RU" sz="1600">
                        <a:latin typeface="Arial" pitchFamily="34" charset="0"/>
                        <a:ea typeface="Times New Roman"/>
                        <a:cs typeface="Arial" pitchFamily="34" charset="0"/>
                      </a:endParaRPr>
                    </a:p>
                  </a:txBody>
                  <a:tcPr marL="65412" marR="65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25000"/>
                        </a:lnSpc>
                        <a:spcAft>
                          <a:spcPts val="0"/>
                        </a:spcAft>
                      </a:pPr>
                      <a:r>
                        <a:rPr lang="uk-UA" sz="1600">
                          <a:latin typeface="Arial" pitchFamily="34" charset="0"/>
                          <a:ea typeface="Times New Roman"/>
                          <a:cs typeface="Arial" pitchFamily="34" charset="0"/>
                        </a:rPr>
                        <a:t>ІІІ</a:t>
                      </a:r>
                      <a:endParaRPr lang="ru-RU" sz="1600">
                        <a:latin typeface="Arial" pitchFamily="34" charset="0"/>
                        <a:ea typeface="Times New Roman"/>
                        <a:cs typeface="Arial" pitchFamily="34" charset="0"/>
                      </a:endParaRPr>
                    </a:p>
                  </a:txBody>
                  <a:tcPr marL="65412" marR="65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25000"/>
                        </a:lnSpc>
                        <a:spcAft>
                          <a:spcPts val="0"/>
                        </a:spcAft>
                      </a:pPr>
                      <a:r>
                        <a:rPr lang="uk-UA" sz="1600">
                          <a:latin typeface="Arial" pitchFamily="34" charset="0"/>
                          <a:ea typeface="Times New Roman"/>
                          <a:cs typeface="Arial" pitchFamily="34" charset="0"/>
                        </a:rPr>
                        <a:t>Плутахіна Тетяна Ігорівна</a:t>
                      </a:r>
                      <a:endParaRPr lang="ru-RU" sz="1600">
                        <a:latin typeface="Arial" pitchFamily="34" charset="0"/>
                        <a:ea typeface="Times New Roman"/>
                        <a:cs typeface="Arial" pitchFamily="34" charset="0"/>
                      </a:endParaRPr>
                    </a:p>
                  </a:txBody>
                  <a:tcPr marL="65412" marR="65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125000"/>
                        </a:lnSpc>
                        <a:spcAft>
                          <a:spcPts val="0"/>
                        </a:spcAft>
                      </a:pPr>
                      <a:r>
                        <a:rPr lang="uk-UA" sz="1600" dirty="0">
                          <a:latin typeface="Arial" pitchFamily="34" charset="0"/>
                          <a:ea typeface="Times New Roman"/>
                          <a:cs typeface="Arial" pitchFamily="34" charset="0"/>
                        </a:rPr>
                        <a:t>ІІ</a:t>
                      </a:r>
                      <a:endParaRPr lang="ru-RU" sz="1600" dirty="0">
                        <a:latin typeface="Arial" pitchFamily="34" charset="0"/>
                        <a:ea typeface="Times New Roman"/>
                        <a:cs typeface="Arial" pitchFamily="34" charset="0"/>
                      </a:endParaRPr>
                    </a:p>
                  </a:txBody>
                  <a:tcPr marL="65412" marR="65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Заголовок 1"/>
          <p:cNvSpPr>
            <a:spLocks noGrp="1"/>
          </p:cNvSpPr>
          <p:nvPr>
            <p:ph type="title"/>
          </p:nvPr>
        </p:nvSpPr>
        <p:spPr/>
        <p:txBody>
          <a:bodyPr>
            <a:normAutofit fontScale="90000"/>
          </a:bodyPr>
          <a:lstStyle/>
          <a:p>
            <a:r>
              <a:rPr lang="uk-UA" sz="2800" smtClean="0"/>
              <a:t>Динаміка результативності участі в І (районному) етапі конкурсу-захисту учнівських науково-дослідницьких робіт МАН</a:t>
            </a:r>
            <a:endParaRPr lang="ru-RU" sz="2800" smtClean="0"/>
          </a:p>
        </p:txBody>
      </p:sp>
      <p:graphicFrame>
        <p:nvGraphicFramePr>
          <p:cNvPr id="4" name="Таблица 3"/>
          <p:cNvGraphicFramePr>
            <a:graphicFrameLocks noGrp="1"/>
          </p:cNvGraphicFramePr>
          <p:nvPr/>
        </p:nvGraphicFramePr>
        <p:xfrm>
          <a:off x="971550" y="1773238"/>
          <a:ext cx="7344816" cy="3024336"/>
        </p:xfrm>
        <a:graphic>
          <a:graphicData uri="http://schemas.openxmlformats.org/drawingml/2006/table">
            <a:tbl>
              <a:tblPr/>
              <a:tblGrid>
                <a:gridCol w="2304256"/>
                <a:gridCol w="1749049"/>
                <a:gridCol w="1218377"/>
                <a:gridCol w="1036567"/>
                <a:gridCol w="1036567"/>
              </a:tblGrid>
              <a:tr h="864096">
                <a:tc>
                  <a:txBody>
                    <a:bodyPr/>
                    <a:lstStyle/>
                    <a:p>
                      <a:pPr marL="179705" indent="21590" algn="ctr">
                        <a:spcAft>
                          <a:spcPts val="600"/>
                        </a:spcAft>
                        <a:tabLst>
                          <a:tab pos="768985" algn="l"/>
                        </a:tabLst>
                      </a:pPr>
                      <a:r>
                        <a:rPr lang="ru-RU" sz="1200">
                          <a:latin typeface="Times New Roman"/>
                          <a:ea typeface="Calibri"/>
                          <a:cs typeface="Times New Roman"/>
                        </a:rPr>
                        <a:t>Навчальний рік</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indent="180340" algn="ctr">
                        <a:spcAft>
                          <a:spcPts val="600"/>
                        </a:spcAft>
                        <a:tabLst>
                          <a:tab pos="768985" algn="l"/>
                        </a:tabLst>
                      </a:pPr>
                      <a:r>
                        <a:rPr lang="ru-RU" sz="1200">
                          <a:latin typeface="Times New Roman"/>
                          <a:ea typeface="Calibri"/>
                          <a:cs typeface="Times New Roman"/>
                        </a:rPr>
                        <a:t>Кількість призових місць</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indent="43180" algn="ctr">
                        <a:spcAft>
                          <a:spcPts val="600"/>
                        </a:spcAft>
                        <a:tabLst>
                          <a:tab pos="768985" algn="l"/>
                        </a:tabLst>
                      </a:pPr>
                      <a:r>
                        <a:rPr lang="ru-RU" sz="1200">
                          <a:latin typeface="Times New Roman"/>
                          <a:ea typeface="Calibri"/>
                          <a:cs typeface="Times New Roman"/>
                        </a:rPr>
                        <a:t>І місце</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indent="43180" algn="ctr">
                        <a:spcAft>
                          <a:spcPts val="600"/>
                        </a:spcAft>
                        <a:tabLst>
                          <a:tab pos="768985" algn="l"/>
                        </a:tabLst>
                      </a:pPr>
                      <a:r>
                        <a:rPr lang="ru-RU" sz="1200">
                          <a:latin typeface="Times New Roman"/>
                          <a:ea typeface="Calibri"/>
                          <a:cs typeface="Times New Roman"/>
                        </a:rPr>
                        <a:t>ІІ місце</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indent="43180" algn="ctr">
                        <a:spcAft>
                          <a:spcPts val="600"/>
                        </a:spcAft>
                        <a:tabLst>
                          <a:tab pos="768985" algn="l"/>
                        </a:tabLst>
                      </a:pPr>
                      <a:r>
                        <a:rPr lang="ru-RU" sz="1200">
                          <a:latin typeface="Times New Roman"/>
                          <a:ea typeface="Calibri"/>
                          <a:cs typeface="Times New Roman"/>
                        </a:rPr>
                        <a:t>ІІІ місце</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2048">
                <a:tc>
                  <a:txBody>
                    <a:bodyPr/>
                    <a:lstStyle/>
                    <a:p>
                      <a:pPr marL="179705" indent="21590" algn="ctr">
                        <a:spcAft>
                          <a:spcPts val="600"/>
                        </a:spcAft>
                        <a:tabLst>
                          <a:tab pos="768985" algn="l"/>
                        </a:tabLst>
                      </a:pPr>
                      <a:r>
                        <a:rPr lang="ru-RU" sz="1200" dirty="0">
                          <a:latin typeface="Times New Roman"/>
                          <a:ea typeface="Calibri"/>
                          <a:cs typeface="Times New Roman"/>
                        </a:rPr>
                        <a:t>2013/2014</a:t>
                      </a:r>
                      <a:endParaRPr lang="ru-RU"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indent="180340" algn="ctr">
                        <a:spcAft>
                          <a:spcPts val="600"/>
                        </a:spcAft>
                        <a:tabLst>
                          <a:tab pos="768985" algn="l"/>
                        </a:tabLst>
                      </a:pPr>
                      <a:r>
                        <a:rPr lang="ru-RU" sz="1200">
                          <a:latin typeface="Times New Roman"/>
                          <a:ea typeface="Calibri"/>
                          <a:cs typeface="Times New Roman"/>
                        </a:rPr>
                        <a:t>3</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indent="43180" algn="ctr">
                        <a:spcAft>
                          <a:spcPts val="600"/>
                        </a:spcAft>
                        <a:tabLst>
                          <a:tab pos="768985" algn="l"/>
                        </a:tabLst>
                      </a:pPr>
                      <a:r>
                        <a:rPr lang="ru-RU" sz="1200">
                          <a:latin typeface="Times New Roman"/>
                          <a:ea typeface="Calibri"/>
                          <a:cs typeface="Times New Roman"/>
                        </a:rPr>
                        <a:t>2</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indent="43180" algn="ctr">
                        <a:spcAft>
                          <a:spcPts val="600"/>
                        </a:spcAft>
                        <a:tabLst>
                          <a:tab pos="768985" algn="l"/>
                        </a:tabLst>
                      </a:pPr>
                      <a:r>
                        <a:rPr lang="ru-RU" sz="1200">
                          <a:latin typeface="Times New Roman"/>
                          <a:ea typeface="Calibri"/>
                          <a:cs typeface="Times New Roman"/>
                        </a:rPr>
                        <a:t>1</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indent="43180" algn="ctr">
                        <a:spcAft>
                          <a:spcPts val="600"/>
                        </a:spcAft>
                        <a:tabLst>
                          <a:tab pos="768985" algn="l"/>
                        </a:tabLst>
                      </a:pPr>
                      <a:r>
                        <a:rPr lang="ru-RU" sz="1200">
                          <a:latin typeface="Times New Roman"/>
                          <a:ea typeface="Calibri"/>
                          <a:cs typeface="Times New Roman"/>
                        </a:rPr>
                        <a:t>0</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2048">
                <a:tc>
                  <a:txBody>
                    <a:bodyPr/>
                    <a:lstStyle/>
                    <a:p>
                      <a:pPr marL="179705" indent="21590" algn="ctr">
                        <a:spcAft>
                          <a:spcPts val="600"/>
                        </a:spcAft>
                        <a:tabLst>
                          <a:tab pos="768985" algn="l"/>
                        </a:tabLst>
                      </a:pPr>
                      <a:r>
                        <a:rPr lang="ru-RU" sz="1200">
                          <a:latin typeface="Times New Roman"/>
                          <a:ea typeface="Calibri"/>
                          <a:cs typeface="Times New Roman"/>
                        </a:rPr>
                        <a:t>2014/2015</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indent="180340" algn="ctr">
                        <a:spcAft>
                          <a:spcPts val="600"/>
                        </a:spcAft>
                        <a:tabLst>
                          <a:tab pos="768985" algn="l"/>
                        </a:tabLst>
                      </a:pPr>
                      <a:r>
                        <a:rPr lang="ru-RU" sz="1200" dirty="0">
                          <a:latin typeface="Times New Roman"/>
                          <a:ea typeface="Calibri"/>
                          <a:cs typeface="Times New Roman"/>
                        </a:rPr>
                        <a:t>4</a:t>
                      </a:r>
                      <a:endParaRPr lang="ru-RU"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indent="43180" algn="ctr">
                        <a:spcAft>
                          <a:spcPts val="600"/>
                        </a:spcAft>
                        <a:tabLst>
                          <a:tab pos="768985" algn="l"/>
                        </a:tabLst>
                      </a:pPr>
                      <a:r>
                        <a:rPr lang="ru-RU" sz="1200">
                          <a:latin typeface="Times New Roman"/>
                          <a:ea typeface="Calibri"/>
                          <a:cs typeface="Times New Roman"/>
                        </a:rPr>
                        <a:t>1</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indent="43180" algn="ctr">
                        <a:spcAft>
                          <a:spcPts val="600"/>
                        </a:spcAft>
                        <a:tabLst>
                          <a:tab pos="768985" algn="l"/>
                        </a:tabLst>
                      </a:pPr>
                      <a:r>
                        <a:rPr lang="ru-RU" sz="1200">
                          <a:latin typeface="Times New Roman"/>
                          <a:ea typeface="Calibri"/>
                          <a:cs typeface="Times New Roman"/>
                        </a:rPr>
                        <a:t>0</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indent="43180" algn="ctr">
                        <a:spcAft>
                          <a:spcPts val="600"/>
                        </a:spcAft>
                        <a:tabLst>
                          <a:tab pos="768985" algn="l"/>
                        </a:tabLst>
                      </a:pPr>
                      <a:r>
                        <a:rPr lang="ru-RU" sz="1200">
                          <a:latin typeface="Times New Roman"/>
                          <a:ea typeface="Calibri"/>
                          <a:cs typeface="Times New Roman"/>
                        </a:rPr>
                        <a:t>3</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2048">
                <a:tc>
                  <a:txBody>
                    <a:bodyPr/>
                    <a:lstStyle/>
                    <a:p>
                      <a:pPr marL="179705" indent="21590" algn="ctr">
                        <a:spcAft>
                          <a:spcPts val="600"/>
                        </a:spcAft>
                        <a:tabLst>
                          <a:tab pos="768985" algn="l"/>
                        </a:tabLst>
                      </a:pPr>
                      <a:r>
                        <a:rPr lang="ru-RU" sz="1200">
                          <a:latin typeface="Times New Roman"/>
                          <a:ea typeface="Calibri"/>
                          <a:cs typeface="Times New Roman"/>
                        </a:rPr>
                        <a:t>2015/2016</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indent="180340" algn="ctr">
                        <a:spcAft>
                          <a:spcPts val="600"/>
                        </a:spcAft>
                        <a:tabLst>
                          <a:tab pos="768985" algn="l"/>
                        </a:tabLst>
                      </a:pPr>
                      <a:r>
                        <a:rPr lang="ru-RU" sz="1200">
                          <a:latin typeface="Times New Roman"/>
                          <a:ea typeface="Calibri"/>
                          <a:cs typeface="Times New Roman"/>
                        </a:rPr>
                        <a:t>3</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indent="43180" algn="ctr">
                        <a:spcAft>
                          <a:spcPts val="600"/>
                        </a:spcAft>
                        <a:tabLst>
                          <a:tab pos="768985" algn="l"/>
                        </a:tabLst>
                      </a:pPr>
                      <a:r>
                        <a:rPr lang="ru-RU" sz="1200">
                          <a:latin typeface="Times New Roman"/>
                          <a:ea typeface="Calibri"/>
                          <a:cs typeface="Times New Roman"/>
                        </a:rPr>
                        <a:t>2</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indent="43180" algn="ctr">
                        <a:spcAft>
                          <a:spcPts val="600"/>
                        </a:spcAft>
                        <a:tabLst>
                          <a:tab pos="768985" algn="l"/>
                        </a:tabLst>
                      </a:pPr>
                      <a:r>
                        <a:rPr lang="ru-RU" sz="1200">
                          <a:latin typeface="Times New Roman"/>
                          <a:ea typeface="Calibri"/>
                          <a:cs typeface="Times New Roman"/>
                        </a:rPr>
                        <a:t>1</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indent="43180" algn="ctr">
                        <a:spcAft>
                          <a:spcPts val="600"/>
                        </a:spcAft>
                        <a:tabLst>
                          <a:tab pos="768985" algn="l"/>
                        </a:tabLst>
                      </a:pPr>
                      <a:r>
                        <a:rPr lang="ru-RU" sz="1200">
                          <a:latin typeface="Times New Roman"/>
                          <a:ea typeface="Calibri"/>
                          <a:cs typeface="Times New Roman"/>
                        </a:rPr>
                        <a:t>0</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2048">
                <a:tc>
                  <a:txBody>
                    <a:bodyPr/>
                    <a:lstStyle/>
                    <a:p>
                      <a:pPr marL="179705" indent="21590" algn="ctr">
                        <a:spcAft>
                          <a:spcPts val="600"/>
                        </a:spcAft>
                        <a:tabLst>
                          <a:tab pos="768985" algn="l"/>
                        </a:tabLst>
                      </a:pPr>
                      <a:r>
                        <a:rPr lang="ru-RU" sz="1200">
                          <a:latin typeface="Times New Roman"/>
                          <a:ea typeface="Calibri"/>
                          <a:cs typeface="Times New Roman"/>
                        </a:rPr>
                        <a:t>2016/2017</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indent="180340" algn="ctr">
                        <a:spcAft>
                          <a:spcPts val="600"/>
                        </a:spcAft>
                        <a:tabLst>
                          <a:tab pos="768985" algn="l"/>
                        </a:tabLst>
                      </a:pPr>
                      <a:r>
                        <a:rPr lang="ru-RU" sz="1200">
                          <a:latin typeface="Times New Roman"/>
                          <a:ea typeface="Calibri"/>
                          <a:cs typeface="Times New Roman"/>
                        </a:rPr>
                        <a:t>3</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indent="43180" algn="ctr">
                        <a:spcAft>
                          <a:spcPts val="600"/>
                        </a:spcAft>
                        <a:tabLst>
                          <a:tab pos="768985" algn="l"/>
                        </a:tabLst>
                      </a:pPr>
                      <a:r>
                        <a:rPr lang="ru-RU" sz="1200">
                          <a:latin typeface="Times New Roman"/>
                          <a:ea typeface="Calibri"/>
                          <a:cs typeface="Times New Roman"/>
                        </a:rPr>
                        <a:t>1</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indent="43180" algn="ctr">
                        <a:spcAft>
                          <a:spcPts val="600"/>
                        </a:spcAft>
                        <a:tabLst>
                          <a:tab pos="768985" algn="l"/>
                        </a:tabLst>
                      </a:pPr>
                      <a:r>
                        <a:rPr lang="ru-RU" sz="1200">
                          <a:latin typeface="Times New Roman"/>
                          <a:ea typeface="Calibri"/>
                          <a:cs typeface="Times New Roman"/>
                        </a:rPr>
                        <a:t>0</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indent="43180" algn="ctr">
                        <a:spcAft>
                          <a:spcPts val="600"/>
                        </a:spcAft>
                        <a:tabLst>
                          <a:tab pos="768985" algn="l"/>
                        </a:tabLst>
                      </a:pPr>
                      <a:r>
                        <a:rPr lang="ru-RU" sz="1200">
                          <a:latin typeface="Times New Roman"/>
                          <a:ea typeface="Calibri"/>
                          <a:cs typeface="Times New Roman"/>
                        </a:rPr>
                        <a:t>2</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2048">
                <a:tc>
                  <a:txBody>
                    <a:bodyPr/>
                    <a:lstStyle/>
                    <a:p>
                      <a:pPr marL="179705" indent="21590" algn="ctr">
                        <a:spcAft>
                          <a:spcPts val="600"/>
                        </a:spcAft>
                        <a:tabLst>
                          <a:tab pos="768985" algn="l"/>
                        </a:tabLst>
                      </a:pPr>
                      <a:r>
                        <a:rPr lang="uk-UA" sz="1200">
                          <a:latin typeface="Times New Roman"/>
                          <a:ea typeface="Calibri"/>
                          <a:cs typeface="Times New Roman"/>
                        </a:rPr>
                        <a:t>2017/2018</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indent="180340" algn="ctr">
                        <a:spcAft>
                          <a:spcPts val="600"/>
                        </a:spcAft>
                        <a:tabLst>
                          <a:tab pos="768985" algn="l"/>
                        </a:tabLst>
                      </a:pPr>
                      <a:r>
                        <a:rPr lang="uk-UA" sz="1200">
                          <a:latin typeface="Times New Roman"/>
                          <a:ea typeface="Calibri"/>
                          <a:cs typeface="Times New Roman"/>
                        </a:rPr>
                        <a:t>6</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indent="43180" algn="ctr">
                        <a:spcAft>
                          <a:spcPts val="600"/>
                        </a:spcAft>
                        <a:tabLst>
                          <a:tab pos="768985" algn="l"/>
                        </a:tabLst>
                      </a:pPr>
                      <a:r>
                        <a:rPr lang="uk-UA" sz="1200">
                          <a:latin typeface="Times New Roman"/>
                          <a:ea typeface="Calibri"/>
                          <a:cs typeface="Times New Roman"/>
                        </a:rPr>
                        <a:t>2</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indent="43180" algn="ctr">
                        <a:spcAft>
                          <a:spcPts val="600"/>
                        </a:spcAft>
                        <a:tabLst>
                          <a:tab pos="768985" algn="l"/>
                        </a:tabLst>
                      </a:pPr>
                      <a:r>
                        <a:rPr lang="uk-UA" sz="1200">
                          <a:latin typeface="Times New Roman"/>
                          <a:ea typeface="Calibri"/>
                          <a:cs typeface="Times New Roman"/>
                        </a:rPr>
                        <a:t>2</a:t>
                      </a:r>
                      <a:endParaRPr lang="ru-RU" sz="12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705" indent="43180" algn="ctr">
                        <a:spcAft>
                          <a:spcPts val="600"/>
                        </a:spcAft>
                        <a:tabLst>
                          <a:tab pos="768985" algn="l"/>
                        </a:tabLst>
                      </a:pPr>
                      <a:r>
                        <a:rPr lang="uk-UA" sz="1200" dirty="0">
                          <a:latin typeface="Times New Roman"/>
                          <a:ea typeface="Calibri"/>
                          <a:cs typeface="Times New Roman"/>
                        </a:rPr>
                        <a:t>2</a:t>
                      </a:r>
                      <a:endParaRPr lang="ru-RU"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Заголовок 1"/>
          <p:cNvSpPr>
            <a:spLocks noGrp="1"/>
          </p:cNvSpPr>
          <p:nvPr>
            <p:ph type="title"/>
          </p:nvPr>
        </p:nvSpPr>
        <p:spPr/>
        <p:txBody>
          <a:bodyPr>
            <a:normAutofit fontScale="90000"/>
          </a:bodyPr>
          <a:lstStyle/>
          <a:p>
            <a:r>
              <a:rPr lang="uk-UA" sz="2800" smtClean="0"/>
              <a:t>Динаміка результативності участі в І (районному) етапі конкурсу-захисту учнівських науково-дослідницьких робіт МАН</a:t>
            </a:r>
            <a:endParaRPr lang="ru-RU" sz="2800" smtClean="0"/>
          </a:p>
        </p:txBody>
      </p:sp>
      <p:graphicFrame>
        <p:nvGraphicFramePr>
          <p:cNvPr id="7171" name="Содержимое 5"/>
          <p:cNvGraphicFramePr>
            <a:graphicFrameLocks noGrp="1"/>
          </p:cNvGraphicFramePr>
          <p:nvPr>
            <p:ph idx="1"/>
          </p:nvPr>
        </p:nvGraphicFramePr>
        <p:xfrm>
          <a:off x="406400" y="1549400"/>
          <a:ext cx="8331200" cy="4627563"/>
        </p:xfrm>
        <a:graphic>
          <a:graphicData uri="http://schemas.openxmlformats.org/presentationml/2006/ole">
            <p:oleObj spid="_x0000_s2050" r:id="rId3" imgW="8327858" imgH="4627265" progId="Excel.Sheet.8">
              <p:embed/>
            </p:oleObj>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normAutofit fontScale="90000"/>
          </a:bodyPr>
          <a:lstStyle/>
          <a:p>
            <a:pPr fontAlgn="auto">
              <a:spcAft>
                <a:spcPts val="0"/>
              </a:spcAft>
              <a:defRPr/>
            </a:pPr>
            <a:r>
              <a:rPr lang="ru-RU" dirty="0" err="1" smtClean="0"/>
              <a:t>Призові</a:t>
            </a:r>
            <a:r>
              <a:rPr lang="ru-RU" dirty="0" smtClean="0"/>
              <a:t>  </a:t>
            </a:r>
            <a:r>
              <a:rPr lang="ru-RU" dirty="0" err="1" smtClean="0"/>
              <a:t>місця</a:t>
            </a:r>
            <a:r>
              <a:rPr lang="ru-RU" dirty="0" smtClean="0"/>
              <a:t> у </a:t>
            </a:r>
            <a:r>
              <a:rPr lang="ru-RU" dirty="0" err="1" smtClean="0"/>
              <a:t>районних</a:t>
            </a:r>
            <a:r>
              <a:rPr lang="ru-RU" dirty="0" smtClean="0"/>
              <a:t> </a:t>
            </a:r>
            <a:r>
              <a:rPr lang="ru-RU" dirty="0" err="1" smtClean="0"/>
              <a:t>турнірах</a:t>
            </a:r>
            <a:endParaRPr lang="ru-RU" dirty="0" smtClean="0"/>
          </a:p>
        </p:txBody>
      </p:sp>
      <p:sp>
        <p:nvSpPr>
          <p:cNvPr id="3" name="Содержимое 2"/>
          <p:cNvSpPr>
            <a:spLocks noGrp="1"/>
          </p:cNvSpPr>
          <p:nvPr>
            <p:ph idx="1"/>
          </p:nvPr>
        </p:nvSpPr>
        <p:spPr/>
        <p:txBody>
          <a:bodyPr rtlCol="0">
            <a:normAutofit fontScale="85000" lnSpcReduction="20000"/>
          </a:bodyPr>
          <a:lstStyle/>
          <a:p>
            <a:pPr fontAlgn="auto">
              <a:spcAft>
                <a:spcPts val="0"/>
              </a:spcAft>
              <a:defRPr/>
            </a:pPr>
            <a:r>
              <a:rPr lang="ru-RU" dirty="0" err="1" smtClean="0"/>
              <a:t>юних</a:t>
            </a:r>
            <a:r>
              <a:rPr lang="ru-RU" dirty="0" smtClean="0"/>
              <a:t> </a:t>
            </a:r>
            <a:r>
              <a:rPr lang="ru-RU" dirty="0" err="1" smtClean="0"/>
              <a:t>фізиків</a:t>
            </a:r>
            <a:r>
              <a:rPr lang="ru-RU" dirty="0" smtClean="0"/>
              <a:t> – ІІІ, </a:t>
            </a:r>
          </a:p>
          <a:p>
            <a:pPr fontAlgn="auto">
              <a:spcAft>
                <a:spcPts val="0"/>
              </a:spcAft>
              <a:defRPr/>
            </a:pPr>
            <a:r>
              <a:rPr lang="ru-RU" dirty="0" err="1" smtClean="0"/>
              <a:t>юних</a:t>
            </a:r>
            <a:r>
              <a:rPr lang="ru-RU" dirty="0" smtClean="0"/>
              <a:t> </a:t>
            </a:r>
            <a:r>
              <a:rPr lang="ru-RU" dirty="0" err="1" smtClean="0"/>
              <a:t>географів</a:t>
            </a:r>
            <a:r>
              <a:rPr lang="ru-RU" dirty="0" smtClean="0"/>
              <a:t> – ІІ,  </a:t>
            </a:r>
          </a:p>
          <a:p>
            <a:pPr fontAlgn="auto">
              <a:spcAft>
                <a:spcPts val="0"/>
              </a:spcAft>
              <a:defRPr/>
            </a:pPr>
            <a:r>
              <a:rPr lang="ru-RU" dirty="0" err="1" smtClean="0"/>
              <a:t>юних</a:t>
            </a:r>
            <a:r>
              <a:rPr lang="ru-RU" dirty="0" smtClean="0"/>
              <a:t> </a:t>
            </a:r>
            <a:r>
              <a:rPr lang="ru-RU" dirty="0" err="1" smtClean="0"/>
              <a:t>винахідників</a:t>
            </a:r>
            <a:r>
              <a:rPr lang="ru-RU" dirty="0" smtClean="0"/>
              <a:t> та </a:t>
            </a:r>
            <a:r>
              <a:rPr lang="ru-RU" dirty="0" err="1" smtClean="0"/>
              <a:t>раціоналізаторів</a:t>
            </a:r>
            <a:r>
              <a:rPr lang="ru-RU" dirty="0" smtClean="0"/>
              <a:t> – І, </a:t>
            </a:r>
            <a:r>
              <a:rPr lang="ru-RU" dirty="0" err="1" smtClean="0"/>
              <a:t>юних</a:t>
            </a:r>
            <a:r>
              <a:rPr lang="ru-RU" dirty="0" smtClean="0"/>
              <a:t> </a:t>
            </a:r>
            <a:r>
              <a:rPr lang="ru-RU" dirty="0" err="1" smtClean="0"/>
              <a:t>економістів</a:t>
            </a:r>
            <a:r>
              <a:rPr lang="ru-RU" dirty="0" smtClean="0"/>
              <a:t> – ІІ, </a:t>
            </a:r>
          </a:p>
          <a:p>
            <a:pPr fontAlgn="auto">
              <a:spcAft>
                <a:spcPts val="0"/>
              </a:spcAft>
              <a:defRPr/>
            </a:pPr>
            <a:r>
              <a:rPr lang="ru-RU" dirty="0" err="1" smtClean="0"/>
              <a:t>юних</a:t>
            </a:r>
            <a:r>
              <a:rPr lang="ru-RU" dirty="0" smtClean="0"/>
              <a:t> </a:t>
            </a:r>
            <a:r>
              <a:rPr lang="ru-RU" dirty="0" err="1" smtClean="0"/>
              <a:t>інформатиків</a:t>
            </a:r>
            <a:r>
              <a:rPr lang="ru-RU" dirty="0" smtClean="0"/>
              <a:t> – ІІ,</a:t>
            </a:r>
            <a:r>
              <a:rPr lang="uk-UA" dirty="0" smtClean="0"/>
              <a:t> </a:t>
            </a:r>
          </a:p>
          <a:p>
            <a:pPr fontAlgn="auto">
              <a:spcAft>
                <a:spcPts val="0"/>
              </a:spcAft>
              <a:defRPr/>
            </a:pPr>
            <a:r>
              <a:rPr lang="uk-UA" dirty="0" smtClean="0"/>
              <a:t>юних біологів – ІІІ,</a:t>
            </a:r>
          </a:p>
          <a:p>
            <a:pPr fontAlgn="auto">
              <a:spcAft>
                <a:spcPts val="0"/>
              </a:spcAft>
              <a:defRPr/>
            </a:pPr>
            <a:r>
              <a:rPr lang="uk-UA" dirty="0" smtClean="0"/>
              <a:t> турнір</a:t>
            </a:r>
            <a:r>
              <a:rPr lang="ru-RU" dirty="0" smtClean="0"/>
              <a:t> </a:t>
            </a:r>
            <a:r>
              <a:rPr lang="ru-RU" dirty="0" err="1" smtClean="0"/>
              <a:t>знавців</a:t>
            </a:r>
            <a:r>
              <a:rPr lang="ru-RU" dirty="0" smtClean="0"/>
              <a:t> </a:t>
            </a:r>
            <a:r>
              <a:rPr lang="ru-RU" dirty="0" err="1" smtClean="0"/>
              <a:t>англійської</a:t>
            </a:r>
            <a:r>
              <a:rPr lang="ru-RU" dirty="0" smtClean="0"/>
              <a:t> </a:t>
            </a:r>
            <a:r>
              <a:rPr lang="ru-RU" dirty="0" err="1" smtClean="0"/>
              <a:t>мови</a:t>
            </a:r>
            <a:r>
              <a:rPr lang="ru-RU" dirty="0" smtClean="0"/>
              <a:t> – </a:t>
            </a:r>
            <a:r>
              <a:rPr lang="uk-UA" dirty="0" smtClean="0"/>
              <a:t>ІІІ</a:t>
            </a:r>
            <a:r>
              <a:rPr lang="ru-RU" dirty="0" smtClean="0"/>
              <a:t>, </a:t>
            </a:r>
          </a:p>
          <a:p>
            <a:pPr fontAlgn="auto">
              <a:spcAft>
                <a:spcPts val="0"/>
              </a:spcAft>
              <a:defRPr/>
            </a:pPr>
            <a:r>
              <a:rPr lang="ru-RU" dirty="0" err="1" smtClean="0"/>
              <a:t>районний</a:t>
            </a:r>
            <a:r>
              <a:rPr lang="ru-RU" dirty="0" smtClean="0"/>
              <a:t> </a:t>
            </a:r>
            <a:r>
              <a:rPr lang="ru-RU" dirty="0" err="1" smtClean="0"/>
              <a:t>дебатний</a:t>
            </a:r>
            <a:r>
              <a:rPr lang="ru-RU" dirty="0" smtClean="0"/>
              <a:t> </a:t>
            </a:r>
            <a:r>
              <a:rPr lang="ru-RU" dirty="0" err="1" smtClean="0"/>
              <a:t>турнір</a:t>
            </a:r>
            <a:r>
              <a:rPr lang="ru-RU" dirty="0" smtClean="0"/>
              <a:t> </a:t>
            </a:r>
            <a:r>
              <a:rPr lang="ru-RU" dirty="0" err="1" smtClean="0"/>
              <a:t>англійською</a:t>
            </a:r>
            <a:r>
              <a:rPr lang="ru-RU" dirty="0" smtClean="0"/>
              <a:t> </a:t>
            </a:r>
            <a:r>
              <a:rPr lang="ru-RU" dirty="0" err="1" smtClean="0"/>
              <a:t>мовою</a:t>
            </a:r>
            <a:r>
              <a:rPr lang="ru-RU" dirty="0" smtClean="0"/>
              <a:t>"</a:t>
            </a:r>
            <a:r>
              <a:rPr lang="ru-RU" dirty="0" err="1" smtClean="0"/>
              <a:t>Opinion</a:t>
            </a:r>
            <a:r>
              <a:rPr lang="ru-RU" dirty="0" smtClean="0"/>
              <a:t> </a:t>
            </a:r>
            <a:r>
              <a:rPr lang="ru-RU" dirty="0" err="1" smtClean="0"/>
              <a:t>of</a:t>
            </a:r>
            <a:r>
              <a:rPr lang="ru-RU" dirty="0" smtClean="0"/>
              <a:t> </a:t>
            </a:r>
            <a:r>
              <a:rPr lang="ru-RU" dirty="0" err="1" smtClean="0"/>
              <a:t>the</a:t>
            </a:r>
            <a:r>
              <a:rPr lang="ru-RU" dirty="0" smtClean="0"/>
              <a:t> </a:t>
            </a:r>
            <a:r>
              <a:rPr lang="ru-RU" dirty="0" err="1" smtClean="0"/>
              <a:t>Youth</a:t>
            </a:r>
            <a:r>
              <a:rPr lang="ru-RU" dirty="0" smtClean="0"/>
              <a:t>" – І</a:t>
            </a:r>
            <a:r>
              <a:rPr lang="uk-UA" dirty="0" smtClean="0"/>
              <a:t>І </a:t>
            </a:r>
            <a:r>
              <a:rPr lang="ru-RU" dirty="0" err="1" smtClean="0"/>
              <a:t>місце</a:t>
            </a:r>
            <a:r>
              <a:rPr lang="ru-RU" dirty="0" smtClean="0"/>
              <a:t>. </a:t>
            </a:r>
          </a:p>
          <a:p>
            <a:pPr fontAlgn="auto">
              <a:spcAft>
                <a:spcPts val="0"/>
              </a:spcAft>
              <a:defRPr/>
            </a:pPr>
            <a:endParaRPr lang="ru-RU"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u="sng" dirty="0" err="1" smtClean="0"/>
              <a:t>Завдання</a:t>
            </a:r>
            <a:r>
              <a:rPr lang="ru-RU" b="1" u="sng" dirty="0" smtClean="0"/>
              <a:t> </a:t>
            </a:r>
            <a:r>
              <a:rPr lang="ru-RU" b="1" u="sng" dirty="0" err="1" smtClean="0"/>
              <a:t>звітування</a:t>
            </a:r>
            <a:r>
              <a:rPr lang="ru-RU" b="1" dirty="0" smtClean="0"/>
              <a:t>:</a:t>
            </a:r>
            <a:endParaRPr lang="ru-RU" dirty="0"/>
          </a:p>
        </p:txBody>
      </p:sp>
      <p:sp>
        <p:nvSpPr>
          <p:cNvPr id="3" name="Содержимое 2"/>
          <p:cNvSpPr>
            <a:spLocks noGrp="1"/>
          </p:cNvSpPr>
          <p:nvPr>
            <p:ph idx="1"/>
          </p:nvPr>
        </p:nvSpPr>
        <p:spPr/>
        <p:txBody>
          <a:bodyPr/>
          <a:lstStyle/>
          <a:p>
            <a:r>
              <a:rPr lang="ru-RU" b="1" dirty="0" err="1" smtClean="0"/>
              <a:t>забезпечити</a:t>
            </a:r>
            <a:r>
              <a:rPr lang="ru-RU" b="1" dirty="0" smtClean="0"/>
              <a:t> </a:t>
            </a:r>
            <a:r>
              <a:rPr lang="ru-RU" b="1" dirty="0" err="1" smtClean="0"/>
              <a:t>прозорість</a:t>
            </a:r>
            <a:r>
              <a:rPr lang="ru-RU" b="1" dirty="0" smtClean="0"/>
              <a:t>, </a:t>
            </a:r>
            <a:r>
              <a:rPr lang="ru-RU" b="1" dirty="0" err="1" smtClean="0"/>
              <a:t>відкритість</a:t>
            </a:r>
            <a:r>
              <a:rPr lang="ru-RU" b="1" dirty="0" smtClean="0"/>
              <a:t> </a:t>
            </a:r>
            <a:r>
              <a:rPr lang="ru-RU" b="1" dirty="0" err="1" smtClean="0"/>
              <a:t>і</a:t>
            </a:r>
            <a:r>
              <a:rPr lang="ru-RU" b="1" dirty="0" smtClean="0"/>
              <a:t> </a:t>
            </a:r>
            <a:r>
              <a:rPr lang="ru-RU" b="1" dirty="0" err="1" smtClean="0"/>
              <a:t>демократичність</a:t>
            </a:r>
            <a:r>
              <a:rPr lang="ru-RU" b="1" dirty="0" smtClean="0"/>
              <a:t> </a:t>
            </a:r>
            <a:r>
              <a:rPr lang="ru-RU" b="1" dirty="0" err="1" smtClean="0"/>
              <a:t>управління</a:t>
            </a:r>
            <a:r>
              <a:rPr lang="ru-RU" b="1" dirty="0" smtClean="0"/>
              <a:t> </a:t>
            </a:r>
            <a:r>
              <a:rPr lang="ru-RU" b="1" dirty="0" err="1" smtClean="0"/>
              <a:t>навчальним</a:t>
            </a:r>
            <a:r>
              <a:rPr lang="ru-RU" b="1" dirty="0" smtClean="0"/>
              <a:t> закладом;</a:t>
            </a:r>
            <a:endParaRPr lang="ru-RU" dirty="0" smtClean="0"/>
          </a:p>
          <a:p>
            <a:r>
              <a:rPr lang="ru-RU" b="1" dirty="0" err="1" smtClean="0"/>
              <a:t>стимулювати</a:t>
            </a:r>
            <a:r>
              <a:rPr lang="ru-RU" b="1" dirty="0" smtClean="0"/>
              <a:t> </a:t>
            </a:r>
            <a:r>
              <a:rPr lang="ru-RU" b="1" dirty="0" err="1" smtClean="0"/>
              <a:t>вплив</a:t>
            </a:r>
            <a:r>
              <a:rPr lang="ru-RU" b="1" dirty="0" smtClean="0"/>
              <a:t> </a:t>
            </a:r>
            <a:r>
              <a:rPr lang="ru-RU" b="1" dirty="0" err="1" smtClean="0"/>
              <a:t>громадськості</a:t>
            </a:r>
            <a:r>
              <a:rPr lang="ru-RU" b="1" dirty="0" smtClean="0"/>
              <a:t> на </a:t>
            </a:r>
            <a:r>
              <a:rPr lang="ru-RU" b="1" dirty="0" err="1" smtClean="0"/>
              <a:t>прийняття</a:t>
            </a:r>
            <a:r>
              <a:rPr lang="ru-RU" b="1" dirty="0" smtClean="0"/>
              <a:t> та </a:t>
            </a:r>
            <a:r>
              <a:rPr lang="ru-RU" b="1" dirty="0" err="1" smtClean="0"/>
              <a:t>виконання</a:t>
            </a:r>
            <a:r>
              <a:rPr lang="ru-RU" b="1" dirty="0" smtClean="0"/>
              <a:t> </a:t>
            </a:r>
            <a:r>
              <a:rPr lang="ru-RU" b="1" dirty="0" err="1" smtClean="0"/>
              <a:t>керівниками</a:t>
            </a:r>
            <a:r>
              <a:rPr lang="ru-RU" b="1" dirty="0" smtClean="0"/>
              <a:t> </a:t>
            </a:r>
            <a:r>
              <a:rPr lang="ru-RU" b="1" dirty="0" err="1" smtClean="0"/>
              <a:t>навчальних</a:t>
            </a:r>
            <a:r>
              <a:rPr lang="ru-RU" b="1" dirty="0" smtClean="0"/>
              <a:t> </a:t>
            </a:r>
            <a:r>
              <a:rPr lang="ru-RU" b="1" dirty="0" err="1" smtClean="0"/>
              <a:t>закладів</a:t>
            </a:r>
            <a:r>
              <a:rPr lang="ru-RU" b="1" dirty="0" smtClean="0"/>
              <a:t> </a:t>
            </a:r>
            <a:r>
              <a:rPr lang="ru-RU" b="1" dirty="0" err="1" smtClean="0"/>
              <a:t>відповідних</a:t>
            </a:r>
            <a:r>
              <a:rPr lang="ru-RU" b="1" dirty="0" smtClean="0"/>
              <a:t> </a:t>
            </a:r>
            <a:r>
              <a:rPr lang="ru-RU" b="1" dirty="0" err="1" smtClean="0"/>
              <a:t>рішень</a:t>
            </a:r>
            <a:r>
              <a:rPr lang="ru-RU" b="1" dirty="0" smtClean="0"/>
              <a:t> у </a:t>
            </a:r>
            <a:r>
              <a:rPr lang="ru-RU" b="1" dirty="0" err="1" smtClean="0"/>
              <a:t>сфері</a:t>
            </a:r>
            <a:r>
              <a:rPr lang="ru-RU" b="1" dirty="0" smtClean="0"/>
              <a:t> </a:t>
            </a:r>
            <a:r>
              <a:rPr lang="ru-RU" b="1" dirty="0" err="1" smtClean="0"/>
              <a:t>управління</a:t>
            </a:r>
            <a:r>
              <a:rPr lang="ru-RU" b="1" dirty="0" smtClean="0"/>
              <a:t> </a:t>
            </a:r>
            <a:r>
              <a:rPr lang="ru-RU" b="1" dirty="0" err="1" smtClean="0"/>
              <a:t>навчальним</a:t>
            </a:r>
            <a:r>
              <a:rPr lang="ru-RU" b="1" dirty="0" smtClean="0"/>
              <a:t> закладом.</a:t>
            </a:r>
            <a:endParaRPr lang="ru-RU" dirty="0" smtClean="0"/>
          </a:p>
          <a:p>
            <a:endParaRPr lang="ru-RU"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Заголовок 1"/>
          <p:cNvSpPr>
            <a:spLocks noGrp="1"/>
          </p:cNvSpPr>
          <p:nvPr>
            <p:ph type="title"/>
          </p:nvPr>
        </p:nvSpPr>
        <p:spPr/>
        <p:txBody>
          <a:bodyPr/>
          <a:lstStyle/>
          <a:p>
            <a:r>
              <a:rPr lang="uk-UA" smtClean="0"/>
              <a:t>Міський рівень</a:t>
            </a:r>
            <a:endParaRPr lang="ru-RU" smtClean="0"/>
          </a:p>
        </p:txBody>
      </p:sp>
      <p:sp>
        <p:nvSpPr>
          <p:cNvPr id="3" name="Содержимое 2"/>
          <p:cNvSpPr>
            <a:spLocks noGrp="1"/>
          </p:cNvSpPr>
          <p:nvPr>
            <p:ph idx="1"/>
          </p:nvPr>
        </p:nvSpPr>
        <p:spPr>
          <a:xfrm>
            <a:off x="457200" y="1600201"/>
            <a:ext cx="8686800" cy="3733800"/>
          </a:xfrm>
        </p:spPr>
        <p:txBody>
          <a:bodyPr rtlCol="0">
            <a:normAutofit fontScale="77500" lnSpcReduction="20000"/>
          </a:bodyPr>
          <a:lstStyle/>
          <a:p>
            <a:pPr fontAlgn="auto">
              <a:spcAft>
                <a:spcPts val="0"/>
              </a:spcAft>
              <a:defRPr/>
            </a:pPr>
            <a:r>
              <a:rPr lang="uk-UA" dirty="0" smtClean="0"/>
              <a:t>Вдовенко Софія  учениця 10-А класу посіла ІІІ місце  у ІІ (міському) етапі Всеукраїнської учнівської олімпіади з географії (учитель – </a:t>
            </a:r>
            <a:r>
              <a:rPr lang="uk-UA" dirty="0" err="1" smtClean="0"/>
              <a:t>Ремньова</a:t>
            </a:r>
            <a:r>
              <a:rPr lang="uk-UA" dirty="0" smtClean="0"/>
              <a:t> А.О.) та у складі збірної команди Київського району "Гейзер" посіла ІІ місце у Х міському турнірі юних географів(учитель  </a:t>
            </a:r>
            <a:r>
              <a:rPr lang="uk-UA" dirty="0" err="1" smtClean="0"/>
              <a:t>Меренкова</a:t>
            </a:r>
            <a:r>
              <a:rPr lang="uk-UA" dirty="0" smtClean="0"/>
              <a:t> Т.В.).</a:t>
            </a:r>
            <a:endParaRPr lang="ru-RU" dirty="0" smtClean="0"/>
          </a:p>
          <a:p>
            <a:pPr fontAlgn="auto">
              <a:spcAft>
                <a:spcPts val="0"/>
              </a:spcAft>
              <a:defRPr/>
            </a:pPr>
            <a:r>
              <a:rPr lang="ru-RU" dirty="0" err="1" smtClean="0"/>
              <a:t>Шкафенко</a:t>
            </a:r>
            <a:r>
              <a:rPr lang="ru-RU" dirty="0" smtClean="0"/>
              <a:t> Анна (7-Б </a:t>
            </a:r>
            <a:r>
              <a:rPr lang="ru-RU" dirty="0" err="1" smtClean="0"/>
              <a:t>клас</a:t>
            </a:r>
            <a:r>
              <a:rPr lang="ru-RU" dirty="0" smtClean="0"/>
              <a:t>) та </a:t>
            </a:r>
            <a:r>
              <a:rPr lang="ru-RU" dirty="0" err="1" smtClean="0"/>
              <a:t>Каленіченко</a:t>
            </a:r>
            <a:r>
              <a:rPr lang="ru-RU" dirty="0" smtClean="0"/>
              <a:t> Милана (5-Б </a:t>
            </a:r>
            <a:r>
              <a:rPr lang="ru-RU" dirty="0" err="1" smtClean="0"/>
              <a:t>клас</a:t>
            </a:r>
            <a:r>
              <a:rPr lang="ru-RU" dirty="0" smtClean="0"/>
              <a:t>) у </a:t>
            </a:r>
            <a:r>
              <a:rPr lang="ru-RU" dirty="0" err="1" smtClean="0"/>
              <a:t>складі</a:t>
            </a:r>
            <a:r>
              <a:rPr lang="ru-RU" dirty="0" smtClean="0"/>
              <a:t> </a:t>
            </a:r>
            <a:r>
              <a:rPr lang="uk-UA" dirty="0" smtClean="0"/>
              <a:t>збірної команди Київського району "Смарт5“ </a:t>
            </a:r>
            <a:r>
              <a:rPr lang="ru-RU" dirty="0" err="1" smtClean="0"/>
              <a:t>посіли</a:t>
            </a:r>
            <a:r>
              <a:rPr lang="ru-RU" dirty="0" smtClean="0"/>
              <a:t> ІІІ </a:t>
            </a:r>
            <a:r>
              <a:rPr lang="ru-RU" dirty="0" err="1" smtClean="0"/>
              <a:t>командне</a:t>
            </a:r>
            <a:r>
              <a:rPr lang="ru-RU" dirty="0" smtClean="0"/>
              <a:t> </a:t>
            </a:r>
            <a:r>
              <a:rPr lang="ru-RU" dirty="0" err="1" smtClean="0"/>
              <a:t>місце</a:t>
            </a:r>
            <a:r>
              <a:rPr lang="ru-RU" dirty="0" smtClean="0"/>
              <a:t> та </a:t>
            </a:r>
            <a:r>
              <a:rPr lang="ru-RU" dirty="0" err="1" smtClean="0"/>
              <a:t>отримали</a:t>
            </a:r>
            <a:r>
              <a:rPr lang="ru-RU" dirty="0" smtClean="0"/>
              <a:t> перемогу в </a:t>
            </a:r>
            <a:r>
              <a:rPr lang="ru-RU" dirty="0" err="1" smtClean="0"/>
              <a:t>номінації</a:t>
            </a:r>
            <a:r>
              <a:rPr lang="ru-RU" dirty="0" smtClean="0"/>
              <a:t> "Команда </a:t>
            </a:r>
            <a:r>
              <a:rPr lang="ru-RU" dirty="0" err="1" smtClean="0"/>
              <a:t>кращих</a:t>
            </a:r>
            <a:r>
              <a:rPr lang="ru-RU" dirty="0" smtClean="0"/>
              <a:t> </a:t>
            </a:r>
            <a:r>
              <a:rPr lang="ru-RU" dirty="0" err="1" smtClean="0"/>
              <a:t>комп'ютерних</a:t>
            </a:r>
            <a:r>
              <a:rPr lang="ru-RU" dirty="0" smtClean="0"/>
              <a:t> </a:t>
            </a:r>
            <a:r>
              <a:rPr lang="ru-RU" dirty="0" err="1" smtClean="0"/>
              <a:t>графіків</a:t>
            </a:r>
            <a:r>
              <a:rPr lang="ru-RU" dirty="0" smtClean="0"/>
              <a:t>".</a:t>
            </a:r>
          </a:p>
          <a:p>
            <a:pPr fontAlgn="auto">
              <a:spcAft>
                <a:spcPts val="0"/>
              </a:spcAft>
              <a:defRPr/>
            </a:pPr>
            <a:endParaRPr lang="ru-RU" dirty="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1"/>
          <p:cNvSpPr>
            <a:spLocks noGrp="1"/>
          </p:cNvSpPr>
          <p:nvPr>
            <p:ph type="title"/>
          </p:nvPr>
        </p:nvSpPr>
        <p:spPr/>
        <p:txBody>
          <a:bodyPr/>
          <a:lstStyle/>
          <a:p>
            <a:endParaRPr lang="ru-RU" smtClean="0"/>
          </a:p>
        </p:txBody>
      </p:sp>
      <p:sp>
        <p:nvSpPr>
          <p:cNvPr id="10243" name="Содержимое 2"/>
          <p:cNvSpPr>
            <a:spLocks noGrp="1"/>
          </p:cNvSpPr>
          <p:nvPr>
            <p:ph idx="1"/>
          </p:nvPr>
        </p:nvSpPr>
        <p:spPr/>
        <p:txBody>
          <a:bodyPr/>
          <a:lstStyle/>
          <a:p>
            <a:r>
              <a:rPr lang="ru-RU" smtClean="0"/>
              <a:t> </a:t>
            </a:r>
            <a:r>
              <a:rPr lang="uk-UA" smtClean="0"/>
              <a:t>Бортняк Катерина, ученицю 11-А класу, посіла ІІ місце в ІІІ (обласному) етапі Х</a:t>
            </a:r>
            <a:r>
              <a:rPr lang="ru-RU" smtClean="0"/>
              <a:t>V</a:t>
            </a:r>
            <a:r>
              <a:rPr lang="uk-UA" smtClean="0"/>
              <a:t>ІІІ Міжнародного конкурсу з української мови ім. П. Яцика.</a:t>
            </a:r>
            <a:endParaRPr lang="ru-RU" smtClean="0"/>
          </a:p>
        </p:txBody>
      </p:sp>
      <p:pic>
        <p:nvPicPr>
          <p:cNvPr id="10244" name="Рисунок 3" descr="img_1736.jpg"/>
          <p:cNvPicPr>
            <a:picLocks noChangeAspect="1"/>
          </p:cNvPicPr>
          <p:nvPr/>
        </p:nvPicPr>
        <p:blipFill>
          <a:blip r:embed="rId2" cstate="print"/>
          <a:srcRect/>
          <a:stretch>
            <a:fillRect/>
          </a:stretch>
        </p:blipFill>
        <p:spPr bwMode="auto">
          <a:xfrm>
            <a:off x="4643438" y="3284538"/>
            <a:ext cx="3398837" cy="3143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normAutofit fontScale="90000"/>
          </a:bodyPr>
          <a:lstStyle/>
          <a:p>
            <a:pPr fontAlgn="auto">
              <a:spcAft>
                <a:spcPts val="0"/>
              </a:spcAft>
              <a:defRPr/>
            </a:pPr>
            <a:r>
              <a:rPr lang="ru-RU" dirty="0" err="1" smtClean="0"/>
              <a:t>Результати</a:t>
            </a:r>
            <a:r>
              <a:rPr lang="ru-RU" dirty="0" smtClean="0"/>
              <a:t> </a:t>
            </a:r>
            <a:r>
              <a:rPr lang="ru-RU" dirty="0" err="1" smtClean="0"/>
              <a:t>різноманітних</a:t>
            </a:r>
            <a:r>
              <a:rPr lang="ru-RU" dirty="0" smtClean="0"/>
              <a:t> </a:t>
            </a:r>
            <a:r>
              <a:rPr lang="ru-RU" dirty="0" err="1" smtClean="0"/>
              <a:t>конкурсів</a:t>
            </a:r>
            <a:r>
              <a:rPr lang="ru-RU" dirty="0" smtClean="0"/>
              <a:t/>
            </a:r>
            <a:br>
              <a:rPr lang="ru-RU" dirty="0" smtClean="0"/>
            </a:br>
            <a:endParaRPr lang="ru-RU" dirty="0" smtClean="0"/>
          </a:p>
        </p:txBody>
      </p:sp>
      <p:sp>
        <p:nvSpPr>
          <p:cNvPr id="11267" name="Содержимое 2"/>
          <p:cNvSpPr>
            <a:spLocks noGrp="1"/>
          </p:cNvSpPr>
          <p:nvPr>
            <p:ph idx="1"/>
          </p:nvPr>
        </p:nvSpPr>
        <p:spPr>
          <a:xfrm>
            <a:off x="468313" y="836613"/>
            <a:ext cx="8229600" cy="4525962"/>
          </a:xfrm>
        </p:spPr>
        <p:txBody>
          <a:bodyPr/>
          <a:lstStyle/>
          <a:p>
            <a:r>
              <a:rPr lang="ru-RU" sz="2400" smtClean="0"/>
              <a:t>За підсумками ХІ міського Кубку з пошуку в мережі Інтернет для учнів   5-11-х класів загальноосвітніх навчальних закладів команда нашої школи посіла в командному заліку ІІІ місце. Вдовенко Софія у персональному</a:t>
            </a:r>
            <a:r>
              <a:rPr lang="uk-UA" sz="2400" smtClean="0"/>
              <a:t> первенстві посіла ІІ місце.</a:t>
            </a:r>
            <a:endParaRPr lang="ru-RU" sz="2400" smtClean="0"/>
          </a:p>
          <a:p>
            <a:endParaRPr lang="ru-RU" smtClean="0"/>
          </a:p>
        </p:txBody>
      </p:sp>
      <p:pic>
        <p:nvPicPr>
          <p:cNvPr id="11268" name="Рисунок 3" descr="img_20180419_154840_hdr.jpg"/>
          <p:cNvPicPr>
            <a:picLocks noChangeAspect="1"/>
          </p:cNvPicPr>
          <p:nvPr/>
        </p:nvPicPr>
        <p:blipFill>
          <a:blip r:embed="rId2" cstate="print"/>
          <a:srcRect/>
          <a:stretch>
            <a:fillRect/>
          </a:stretch>
        </p:blipFill>
        <p:spPr bwMode="auto">
          <a:xfrm>
            <a:off x="900113" y="2924175"/>
            <a:ext cx="2733675" cy="3646488"/>
          </a:xfrm>
          <a:prstGeom prst="rect">
            <a:avLst/>
          </a:prstGeom>
          <a:noFill/>
          <a:ln w="9525">
            <a:noFill/>
            <a:miter lim="800000"/>
            <a:headEnd/>
            <a:tailEnd/>
          </a:ln>
        </p:spPr>
      </p:pic>
      <p:pic>
        <p:nvPicPr>
          <p:cNvPr id="11269" name="Рисунок 4" descr="img_20180419_155525_1.jpg"/>
          <p:cNvPicPr>
            <a:picLocks noChangeAspect="1"/>
          </p:cNvPicPr>
          <p:nvPr/>
        </p:nvPicPr>
        <p:blipFill>
          <a:blip r:embed="rId3" cstate="print"/>
          <a:srcRect/>
          <a:stretch>
            <a:fillRect/>
          </a:stretch>
        </p:blipFill>
        <p:spPr bwMode="auto">
          <a:xfrm>
            <a:off x="5076825" y="2924175"/>
            <a:ext cx="2714625" cy="3621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Рисунок 4" descr="img_20180413_154843.jpg"/>
          <p:cNvPicPr>
            <a:picLocks noChangeAspect="1"/>
          </p:cNvPicPr>
          <p:nvPr/>
        </p:nvPicPr>
        <p:blipFill>
          <a:blip r:embed="rId2" cstate="print"/>
          <a:srcRect/>
          <a:stretch>
            <a:fillRect/>
          </a:stretch>
        </p:blipFill>
        <p:spPr bwMode="auto">
          <a:xfrm>
            <a:off x="4140200" y="2997200"/>
            <a:ext cx="4856163" cy="3641725"/>
          </a:xfrm>
          <a:prstGeom prst="rect">
            <a:avLst/>
          </a:prstGeom>
          <a:noFill/>
          <a:ln w="9525">
            <a:noFill/>
            <a:miter lim="800000"/>
            <a:headEnd/>
            <a:tailEnd/>
          </a:ln>
        </p:spPr>
      </p:pic>
      <p:sp>
        <p:nvSpPr>
          <p:cNvPr id="2" name="Заголовок 1"/>
          <p:cNvSpPr>
            <a:spLocks noGrp="1"/>
          </p:cNvSpPr>
          <p:nvPr>
            <p:ph type="title"/>
          </p:nvPr>
        </p:nvSpPr>
        <p:spPr/>
        <p:txBody>
          <a:bodyPr rtlCol="0">
            <a:normAutofit fontScale="90000"/>
          </a:bodyPr>
          <a:lstStyle/>
          <a:p>
            <a:pPr fontAlgn="auto">
              <a:spcAft>
                <a:spcPts val="0"/>
              </a:spcAft>
              <a:defRPr/>
            </a:pPr>
            <a:r>
              <a:rPr lang="ru-RU" b="1" cap="all" dirty="0" smtClean="0"/>
              <a:t>ХІХ </a:t>
            </a:r>
            <a:r>
              <a:rPr lang="ru-RU" b="1" cap="all" dirty="0" err="1" smtClean="0"/>
              <a:t>науково-практична</a:t>
            </a:r>
            <a:r>
              <a:rPr lang="ru-RU" b="1" cap="all" dirty="0" smtClean="0"/>
              <a:t> </a:t>
            </a:r>
            <a:r>
              <a:rPr lang="ru-RU" b="1" cap="all" dirty="0" err="1" smtClean="0"/>
              <a:t>конференція</a:t>
            </a:r>
            <a:r>
              <a:rPr lang="ru-RU" b="1" cap="all" dirty="0" smtClean="0"/>
              <a:t> </a:t>
            </a:r>
            <a:r>
              <a:rPr lang="ru-RU" b="1" cap="all" dirty="0" err="1" smtClean="0"/>
              <a:t>учнівської</a:t>
            </a:r>
            <a:r>
              <a:rPr lang="ru-RU" b="1" cap="all" dirty="0" smtClean="0"/>
              <a:t> </a:t>
            </a:r>
            <a:r>
              <a:rPr lang="ru-RU" b="1" cap="all" dirty="0" err="1" smtClean="0"/>
              <a:t>молоді</a:t>
            </a:r>
            <a:r>
              <a:rPr lang="ru-RU" b="1" cap="all" dirty="0" smtClean="0"/>
              <a:t> "</a:t>
            </a:r>
            <a:r>
              <a:rPr lang="ru-RU" b="1" cap="all" dirty="0" err="1" smtClean="0"/>
              <a:t>Гагарінські</a:t>
            </a:r>
            <a:r>
              <a:rPr lang="ru-RU" b="1" cap="all" dirty="0" smtClean="0"/>
              <a:t> </a:t>
            </a:r>
            <a:r>
              <a:rPr lang="ru-RU" b="1" cap="all" dirty="0" err="1" smtClean="0"/>
              <a:t>читання</a:t>
            </a:r>
            <a:r>
              <a:rPr lang="ru-RU" b="1" cap="all" dirty="0" smtClean="0"/>
              <a:t> 2018"</a:t>
            </a:r>
            <a:endParaRPr lang="ru-RU" dirty="0" smtClean="0"/>
          </a:p>
        </p:txBody>
      </p:sp>
      <p:pic>
        <p:nvPicPr>
          <p:cNvPr id="12292" name="Содержимое 3" descr="img_20180413_145623.jpg"/>
          <p:cNvPicPr>
            <a:picLocks noGrp="1" noChangeAspect="1"/>
          </p:cNvPicPr>
          <p:nvPr>
            <p:ph idx="1"/>
          </p:nvPr>
        </p:nvPicPr>
        <p:blipFill>
          <a:blip r:embed="rId3" cstate="print"/>
          <a:srcRect/>
          <a:stretch>
            <a:fillRect/>
          </a:stretch>
        </p:blipFill>
        <p:spPr>
          <a:xfrm>
            <a:off x="611188" y="1916113"/>
            <a:ext cx="4268787" cy="3201987"/>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Рисунок 7" descr="img_ca56f863714617ae5f8e494a80c29abe_v.jpg"/>
          <p:cNvPicPr>
            <a:picLocks noChangeAspect="1"/>
          </p:cNvPicPr>
          <p:nvPr/>
        </p:nvPicPr>
        <p:blipFill>
          <a:blip r:embed="rId2" cstate="print"/>
          <a:srcRect/>
          <a:stretch>
            <a:fillRect/>
          </a:stretch>
        </p:blipFill>
        <p:spPr bwMode="auto">
          <a:xfrm>
            <a:off x="4367213" y="0"/>
            <a:ext cx="4776787" cy="3581400"/>
          </a:xfrm>
          <a:prstGeom prst="rect">
            <a:avLst/>
          </a:prstGeom>
          <a:noFill/>
          <a:ln w="9525">
            <a:noFill/>
            <a:miter lim="800000"/>
            <a:headEnd/>
            <a:tailEnd/>
          </a:ln>
        </p:spPr>
      </p:pic>
      <p:pic>
        <p:nvPicPr>
          <p:cNvPr id="13315" name="Рисунок 11" descr="001.jpg"/>
          <p:cNvPicPr>
            <a:picLocks noChangeAspect="1"/>
          </p:cNvPicPr>
          <p:nvPr/>
        </p:nvPicPr>
        <p:blipFill>
          <a:blip r:embed="rId3" cstate="print"/>
          <a:srcRect/>
          <a:stretch>
            <a:fillRect/>
          </a:stretch>
        </p:blipFill>
        <p:spPr bwMode="auto">
          <a:xfrm>
            <a:off x="6227763" y="2724150"/>
            <a:ext cx="2916237" cy="4006850"/>
          </a:xfrm>
          <a:prstGeom prst="rect">
            <a:avLst/>
          </a:prstGeom>
          <a:noFill/>
          <a:ln w="9525">
            <a:noFill/>
            <a:miter lim="800000"/>
            <a:headEnd/>
            <a:tailEnd/>
          </a:ln>
        </p:spPr>
      </p:pic>
      <p:sp>
        <p:nvSpPr>
          <p:cNvPr id="13316" name="Заголовок 1"/>
          <p:cNvSpPr>
            <a:spLocks noGrp="1"/>
          </p:cNvSpPr>
          <p:nvPr>
            <p:ph type="title"/>
          </p:nvPr>
        </p:nvSpPr>
        <p:spPr/>
        <p:txBody>
          <a:bodyPr/>
          <a:lstStyle/>
          <a:p>
            <a:endParaRPr lang="ru-RU" smtClean="0"/>
          </a:p>
        </p:txBody>
      </p:sp>
      <p:pic>
        <p:nvPicPr>
          <p:cNvPr id="13317" name="Содержимое 5" descr="img_20180419_100325.jpg"/>
          <p:cNvPicPr>
            <a:picLocks noGrp="1" noChangeAspect="1"/>
          </p:cNvPicPr>
          <p:nvPr>
            <p:ph idx="1"/>
          </p:nvPr>
        </p:nvPicPr>
        <p:blipFill>
          <a:blip r:embed="rId4" cstate="print"/>
          <a:srcRect/>
          <a:stretch>
            <a:fillRect/>
          </a:stretch>
        </p:blipFill>
        <p:spPr>
          <a:xfrm>
            <a:off x="0" y="0"/>
            <a:ext cx="4168775" cy="3127375"/>
          </a:xfrm>
        </p:spPr>
      </p:pic>
      <p:pic>
        <p:nvPicPr>
          <p:cNvPr id="13318" name="Рисунок 6" descr="img_20180419_131719_1.jpg"/>
          <p:cNvPicPr>
            <a:picLocks noChangeAspect="1"/>
          </p:cNvPicPr>
          <p:nvPr/>
        </p:nvPicPr>
        <p:blipFill>
          <a:blip r:embed="rId5" cstate="print"/>
          <a:srcRect/>
          <a:stretch>
            <a:fillRect/>
          </a:stretch>
        </p:blipFill>
        <p:spPr bwMode="auto">
          <a:xfrm>
            <a:off x="-252413" y="2852738"/>
            <a:ext cx="3003551" cy="4005262"/>
          </a:xfrm>
          <a:prstGeom prst="rect">
            <a:avLst/>
          </a:prstGeom>
          <a:noFill/>
          <a:ln w="9525">
            <a:noFill/>
            <a:miter lim="800000"/>
            <a:headEnd/>
            <a:tailEnd/>
          </a:ln>
        </p:spPr>
      </p:pic>
      <p:pic>
        <p:nvPicPr>
          <p:cNvPr id="13319" name="Рисунок 9" descr="img_20180315_093328.jpg"/>
          <p:cNvPicPr>
            <a:picLocks noChangeAspect="1"/>
          </p:cNvPicPr>
          <p:nvPr/>
        </p:nvPicPr>
        <p:blipFill>
          <a:blip r:embed="rId6" cstate="print"/>
          <a:srcRect/>
          <a:stretch>
            <a:fillRect/>
          </a:stretch>
        </p:blipFill>
        <p:spPr bwMode="auto">
          <a:xfrm>
            <a:off x="2339975" y="2565400"/>
            <a:ext cx="4224338" cy="3167063"/>
          </a:xfrm>
          <a:prstGeom prst="rect">
            <a:avLst/>
          </a:prstGeom>
          <a:noFill/>
          <a:ln w="9525">
            <a:noFill/>
            <a:miter lim="800000"/>
            <a:headEnd/>
            <a:tailEnd/>
          </a:ln>
        </p:spPr>
      </p:pic>
      <p:pic>
        <p:nvPicPr>
          <p:cNvPr id="13320" name="Рисунок 10" descr="img_20180315_093946.jpg"/>
          <p:cNvPicPr>
            <a:picLocks noChangeAspect="1"/>
          </p:cNvPicPr>
          <p:nvPr/>
        </p:nvPicPr>
        <p:blipFill>
          <a:blip r:embed="rId7" cstate="print"/>
          <a:srcRect/>
          <a:stretch>
            <a:fillRect/>
          </a:stretch>
        </p:blipFill>
        <p:spPr bwMode="auto">
          <a:xfrm>
            <a:off x="3059113" y="5021263"/>
            <a:ext cx="2449512" cy="1836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143000"/>
          </a:xfrm>
        </p:spPr>
        <p:txBody>
          <a:bodyPr rtlCol="0">
            <a:normAutofit fontScale="90000"/>
          </a:bodyPr>
          <a:lstStyle/>
          <a:p>
            <a:pPr fontAlgn="auto">
              <a:spcAft>
                <a:spcPts val="0"/>
              </a:spcAft>
              <a:defRPr/>
            </a:pPr>
            <a:r>
              <a:rPr lang="uk-UA" dirty="0" smtClean="0"/>
              <a:t>Кращий учень навчального закладу</a:t>
            </a:r>
            <a:br>
              <a:rPr lang="uk-UA" dirty="0" smtClean="0"/>
            </a:br>
            <a:r>
              <a:rPr lang="uk-UA" dirty="0" smtClean="0"/>
              <a:t>2017/2018 навчального року</a:t>
            </a:r>
            <a:endParaRPr lang="ru-RU" dirty="0" smtClean="0"/>
          </a:p>
        </p:txBody>
      </p:sp>
      <p:sp>
        <p:nvSpPr>
          <p:cNvPr id="3" name="Содержимое 2"/>
          <p:cNvSpPr>
            <a:spLocks noGrp="1"/>
          </p:cNvSpPr>
          <p:nvPr>
            <p:ph idx="1"/>
          </p:nvPr>
        </p:nvSpPr>
        <p:spPr>
          <a:xfrm>
            <a:off x="250825" y="1196975"/>
            <a:ext cx="5184775" cy="5327650"/>
          </a:xfrm>
        </p:spPr>
        <p:txBody>
          <a:bodyPr rtlCol="0">
            <a:normAutofit fontScale="85000" lnSpcReduction="20000"/>
          </a:bodyPr>
          <a:lstStyle/>
          <a:p>
            <a:pPr fontAlgn="auto">
              <a:spcAft>
                <a:spcPts val="0"/>
              </a:spcAft>
              <a:buFont typeface="Arial" pitchFamily="34" charset="0"/>
              <a:buNone/>
              <a:defRPr/>
            </a:pPr>
            <a:r>
              <a:rPr lang="uk-UA" sz="1300" b="1" i="1" dirty="0" smtClean="0"/>
              <a:t>У 2017/2018 навчальному</a:t>
            </a:r>
            <a:r>
              <a:rPr lang="ru-RU" sz="1300" b="1" i="1" dirty="0" smtClean="0"/>
              <a:t> </a:t>
            </a:r>
            <a:r>
              <a:rPr lang="uk-UA" sz="1300" b="1" i="1" dirty="0" smtClean="0"/>
              <a:t> році</a:t>
            </a:r>
            <a:r>
              <a:rPr lang="ru-RU" sz="1300" b="1" i="1" dirty="0" smtClean="0"/>
              <a:t> </a:t>
            </a:r>
            <a:r>
              <a:rPr lang="uk-UA" sz="1300" b="1" i="1" dirty="0" smtClean="0"/>
              <a:t> Вдовенко Софія, учениця 10-А класу, посіла:</a:t>
            </a:r>
            <a:endParaRPr lang="ru-RU" sz="1300" b="1" i="1" dirty="0" smtClean="0"/>
          </a:p>
          <a:p>
            <a:pPr fontAlgn="auto">
              <a:spcAft>
                <a:spcPts val="0"/>
              </a:spcAft>
              <a:defRPr/>
            </a:pPr>
            <a:r>
              <a:rPr lang="uk-UA" sz="1300" dirty="0" smtClean="0"/>
              <a:t>ІІІ місце у ІІ (міському) етапі Всеукраїнської учнівської олімпіади з інформатики;</a:t>
            </a:r>
            <a:endParaRPr lang="ru-RU" sz="1300" dirty="0" smtClean="0"/>
          </a:p>
          <a:p>
            <a:pPr fontAlgn="auto">
              <a:spcAft>
                <a:spcPts val="0"/>
              </a:spcAft>
              <a:defRPr/>
            </a:pPr>
            <a:r>
              <a:rPr lang="uk-UA" sz="1300" dirty="0" smtClean="0"/>
              <a:t>ІІ місце у  ІІ (районному) етапі Всеукраїнської учнівської олімпіади з фізики;</a:t>
            </a:r>
            <a:endParaRPr lang="ru-RU" sz="1300" dirty="0" smtClean="0"/>
          </a:p>
          <a:p>
            <a:pPr fontAlgn="auto">
              <a:spcAft>
                <a:spcPts val="0"/>
              </a:spcAft>
              <a:defRPr/>
            </a:pPr>
            <a:r>
              <a:rPr lang="uk-UA" sz="1300" dirty="0" smtClean="0"/>
              <a:t>ІІ місце у  ІІ (районному) етапі Всеукраїнської учнівської олімпіади з англійської мови;</a:t>
            </a:r>
            <a:endParaRPr lang="ru-RU" sz="1300" dirty="0" smtClean="0"/>
          </a:p>
          <a:p>
            <a:pPr fontAlgn="auto">
              <a:spcAft>
                <a:spcPts val="0"/>
              </a:spcAft>
              <a:defRPr/>
            </a:pPr>
            <a:r>
              <a:rPr lang="uk-UA" sz="1300" dirty="0" smtClean="0"/>
              <a:t>І місце у  ІІ (районному) етапі Всеукраїнської учнівської олімпіади з інформатики;</a:t>
            </a:r>
            <a:endParaRPr lang="ru-RU" sz="1300" dirty="0" smtClean="0"/>
          </a:p>
          <a:p>
            <a:pPr fontAlgn="auto">
              <a:spcAft>
                <a:spcPts val="0"/>
              </a:spcAft>
              <a:defRPr/>
            </a:pPr>
            <a:r>
              <a:rPr lang="uk-UA" sz="1300" dirty="0" smtClean="0"/>
              <a:t>ІІ місце у складі команди школи в районному етапі міського турніру юних географів;</a:t>
            </a:r>
            <a:endParaRPr lang="ru-RU" sz="1300" dirty="0" smtClean="0"/>
          </a:p>
          <a:p>
            <a:pPr fontAlgn="auto">
              <a:spcAft>
                <a:spcPts val="0"/>
              </a:spcAft>
              <a:defRPr/>
            </a:pPr>
            <a:r>
              <a:rPr lang="uk-UA" sz="1300" dirty="0" smtClean="0"/>
              <a:t>ІІ місце у складі збірної команди  Київського району «Гейзер» міського турніру юних географів;</a:t>
            </a:r>
            <a:endParaRPr lang="ru-RU" sz="1300" dirty="0" smtClean="0"/>
          </a:p>
          <a:p>
            <a:pPr fontAlgn="auto">
              <a:spcAft>
                <a:spcPts val="0"/>
              </a:spcAft>
              <a:defRPr/>
            </a:pPr>
            <a:r>
              <a:rPr lang="uk-UA" sz="1300" dirty="0" smtClean="0"/>
              <a:t>ІІІ місце у складі команди школи в районному етапі міського турніру юних фізиків;</a:t>
            </a:r>
            <a:endParaRPr lang="ru-RU" sz="1300" dirty="0" smtClean="0"/>
          </a:p>
          <a:p>
            <a:pPr fontAlgn="auto">
              <a:spcAft>
                <a:spcPts val="0"/>
              </a:spcAft>
              <a:defRPr/>
            </a:pPr>
            <a:r>
              <a:rPr lang="uk-UA" sz="1300" dirty="0" smtClean="0"/>
              <a:t>І місце у складі команди школи в районному етапі міського турніру юних винахідників та раціоналізаторів;</a:t>
            </a:r>
            <a:endParaRPr lang="ru-RU" sz="1300" dirty="0" smtClean="0"/>
          </a:p>
          <a:p>
            <a:pPr fontAlgn="auto">
              <a:spcAft>
                <a:spcPts val="0"/>
              </a:spcAft>
              <a:defRPr/>
            </a:pPr>
            <a:r>
              <a:rPr lang="uk-UA" sz="1300" dirty="0" smtClean="0"/>
              <a:t>ІІІ місце у складі команди школи в районному етапі міського турніру юних фізиків;</a:t>
            </a:r>
            <a:endParaRPr lang="ru-RU" sz="1300" dirty="0" smtClean="0"/>
          </a:p>
          <a:p>
            <a:pPr fontAlgn="auto">
              <a:spcAft>
                <a:spcPts val="0"/>
              </a:spcAft>
              <a:defRPr/>
            </a:pPr>
            <a:r>
              <a:rPr lang="uk-UA" sz="1300" dirty="0" smtClean="0"/>
              <a:t>ІІІ місце у складі команди школи в районному етапі міського турніру знавців англійської мови;</a:t>
            </a:r>
            <a:endParaRPr lang="ru-RU" sz="1300" dirty="0" smtClean="0"/>
          </a:p>
          <a:p>
            <a:pPr fontAlgn="auto">
              <a:spcAft>
                <a:spcPts val="0"/>
              </a:spcAft>
              <a:defRPr/>
            </a:pPr>
            <a:r>
              <a:rPr lang="uk-UA" sz="1300" dirty="0" smtClean="0"/>
              <a:t>ІІ місце у складі команди школи в </a:t>
            </a:r>
            <a:r>
              <a:rPr lang="uk-UA" sz="1300" dirty="0" err="1" smtClean="0"/>
              <a:t>дебатному</a:t>
            </a:r>
            <a:r>
              <a:rPr lang="uk-UA" sz="1300" dirty="0" smtClean="0"/>
              <a:t> турнірі з англійської мови «</a:t>
            </a:r>
            <a:r>
              <a:rPr lang="en-US" sz="1300" dirty="0" smtClean="0"/>
              <a:t>Opinion of the Youth</a:t>
            </a:r>
            <a:r>
              <a:rPr lang="uk-UA" sz="1300" dirty="0" smtClean="0"/>
              <a:t>»;</a:t>
            </a:r>
            <a:endParaRPr lang="ru-RU" sz="1300" dirty="0" smtClean="0"/>
          </a:p>
          <a:p>
            <a:pPr fontAlgn="auto">
              <a:spcAft>
                <a:spcPts val="0"/>
              </a:spcAft>
              <a:defRPr/>
            </a:pPr>
            <a:r>
              <a:rPr lang="uk-UA" sz="1300" dirty="0" smtClean="0"/>
              <a:t>І місце у складі команди школи в  турнірі «Економіка, менеджмент, інформаційні технології» секція «Інформаційні технології»;</a:t>
            </a:r>
            <a:endParaRPr lang="ru-RU" sz="1300" dirty="0" smtClean="0"/>
          </a:p>
          <a:p>
            <a:pPr fontAlgn="auto">
              <a:spcAft>
                <a:spcPts val="0"/>
              </a:spcAft>
              <a:defRPr/>
            </a:pPr>
            <a:r>
              <a:rPr lang="uk-UA" sz="1300" dirty="0" smtClean="0"/>
              <a:t>ІІ місце в особистій першості у ХІІ міському Кубку з пошуку в мережі Інтернет для учнів 8-11 класів;</a:t>
            </a:r>
            <a:endParaRPr lang="ru-RU" sz="1300" dirty="0" smtClean="0"/>
          </a:p>
          <a:p>
            <a:pPr fontAlgn="auto">
              <a:spcAft>
                <a:spcPts val="0"/>
              </a:spcAft>
              <a:defRPr/>
            </a:pPr>
            <a:r>
              <a:rPr lang="uk-UA" sz="1300" dirty="0" smtClean="0"/>
              <a:t>ІІІ місце у складі команди школи в у ХІІ міському Кубку з пошуку в мережі Інтернет для учнів 8-11 класів.</a:t>
            </a:r>
            <a:endParaRPr lang="ru-RU" sz="1300" dirty="0" smtClean="0"/>
          </a:p>
          <a:p>
            <a:pPr fontAlgn="auto">
              <a:spcAft>
                <a:spcPts val="0"/>
              </a:spcAft>
              <a:defRPr/>
            </a:pPr>
            <a:r>
              <a:rPr lang="uk-UA" sz="1300" dirty="0" smtClean="0"/>
              <a:t> </a:t>
            </a:r>
            <a:r>
              <a:rPr lang="ru-RU" sz="1300" dirty="0" smtClean="0"/>
              <a:t>У 201</a:t>
            </a:r>
            <a:r>
              <a:rPr lang="uk-UA" sz="1300" dirty="0" smtClean="0"/>
              <a:t>7</a:t>
            </a:r>
            <a:r>
              <a:rPr lang="ru-RU" sz="1300" dirty="0" smtClean="0"/>
              <a:t>/201</a:t>
            </a:r>
            <a:r>
              <a:rPr lang="uk-UA" sz="1300" dirty="0" smtClean="0"/>
              <a:t>8</a:t>
            </a:r>
            <a:r>
              <a:rPr lang="ru-RU" sz="1300" dirty="0" smtClean="0"/>
              <a:t> </a:t>
            </a:r>
            <a:r>
              <a:rPr lang="ru-RU" sz="1300" dirty="0" err="1" smtClean="0"/>
              <a:t>навчальному</a:t>
            </a:r>
            <a:r>
              <a:rPr lang="ru-RU" sz="1300" dirty="0" smtClean="0"/>
              <a:t> </a:t>
            </a:r>
            <a:r>
              <a:rPr lang="ru-RU" sz="1300" dirty="0" err="1" smtClean="0"/>
              <a:t>році</a:t>
            </a:r>
            <a:r>
              <a:rPr lang="ru-RU" sz="1300" dirty="0" smtClean="0"/>
              <a:t> </a:t>
            </a:r>
            <a:r>
              <a:rPr lang="uk-UA" sz="1300" dirty="0" smtClean="0"/>
              <a:t>Вдовенко Софія </a:t>
            </a:r>
            <a:r>
              <a:rPr lang="ru-RU" sz="1300" dirty="0" smtClean="0"/>
              <a:t>брала участь  у </a:t>
            </a:r>
            <a:r>
              <a:rPr lang="ru-RU" sz="1300" dirty="0" err="1" smtClean="0"/>
              <a:t>міжнародній</a:t>
            </a:r>
            <a:r>
              <a:rPr lang="ru-RU" sz="1300" dirty="0" smtClean="0"/>
              <a:t> X</a:t>
            </a:r>
            <a:r>
              <a:rPr lang="uk-UA" sz="1300" dirty="0" smtClean="0"/>
              <a:t>ІХ</a:t>
            </a:r>
            <a:r>
              <a:rPr lang="ru-RU" sz="1300" dirty="0" smtClean="0"/>
              <a:t> </a:t>
            </a:r>
            <a:r>
              <a:rPr lang="ru-RU" sz="1300" dirty="0" err="1" smtClean="0"/>
              <a:t>науково-практичній</a:t>
            </a:r>
            <a:r>
              <a:rPr lang="ru-RU" sz="1300" dirty="0" smtClean="0"/>
              <a:t> </a:t>
            </a:r>
            <a:r>
              <a:rPr lang="ru-RU" sz="1300" dirty="0" err="1" smtClean="0"/>
              <a:t>конференції</a:t>
            </a:r>
            <a:r>
              <a:rPr lang="ru-RU" sz="1300" dirty="0" smtClean="0"/>
              <a:t> </a:t>
            </a:r>
            <a:r>
              <a:rPr lang="ru-RU" sz="1300" dirty="0" err="1" smtClean="0"/>
              <a:t>учнівської</a:t>
            </a:r>
            <a:r>
              <a:rPr lang="ru-RU" sz="1300" dirty="0" smtClean="0"/>
              <a:t> </a:t>
            </a:r>
            <a:r>
              <a:rPr lang="ru-RU" sz="1300" dirty="0" err="1" smtClean="0"/>
              <a:t>молоді</a:t>
            </a:r>
            <a:r>
              <a:rPr lang="ru-RU" sz="1300" dirty="0" smtClean="0"/>
              <a:t> «</a:t>
            </a:r>
            <a:r>
              <a:rPr lang="ru-RU" sz="1300" dirty="0" err="1" smtClean="0"/>
              <a:t>Гагарінські</a:t>
            </a:r>
            <a:r>
              <a:rPr lang="ru-RU" sz="1300" dirty="0" smtClean="0"/>
              <a:t> </a:t>
            </a:r>
            <a:r>
              <a:rPr lang="ru-RU" sz="1300" dirty="0" err="1" smtClean="0"/>
              <a:t>читання</a:t>
            </a:r>
            <a:r>
              <a:rPr lang="ru-RU" sz="1300" dirty="0" smtClean="0"/>
              <a:t>». </a:t>
            </a:r>
            <a:r>
              <a:rPr lang="ru-RU" sz="1300" dirty="0" err="1" smtClean="0"/>
              <a:t>Її</a:t>
            </a:r>
            <a:r>
              <a:rPr lang="ru-RU" sz="1300" dirty="0" smtClean="0"/>
              <a:t> робота</a:t>
            </a:r>
            <a:r>
              <a:rPr lang="uk-UA" sz="1300" dirty="0" smtClean="0"/>
              <a:t> «</a:t>
            </a:r>
            <a:r>
              <a:rPr lang="en-US" sz="1300" dirty="0" smtClean="0"/>
              <a:t>STARLINK</a:t>
            </a:r>
            <a:r>
              <a:rPr lang="ru-RU" sz="1300" dirty="0" smtClean="0"/>
              <a:t> –</a:t>
            </a:r>
            <a:r>
              <a:rPr lang="uk-UA" sz="1300" dirty="0" smtClean="0"/>
              <a:t> система глобального </a:t>
            </a:r>
            <a:r>
              <a:rPr lang="uk-UA" sz="1300" dirty="0" err="1" smtClean="0"/>
              <a:t>Интернета</a:t>
            </a:r>
            <a:r>
              <a:rPr lang="uk-UA" sz="1300" dirty="0" smtClean="0"/>
              <a:t>»</a:t>
            </a:r>
            <a:r>
              <a:rPr lang="ru-RU" sz="1300" dirty="0" smtClean="0"/>
              <a:t> </a:t>
            </a:r>
            <a:r>
              <a:rPr lang="ru-RU" sz="1300" dirty="0" err="1" smtClean="0"/>
              <a:t>опублікована</a:t>
            </a:r>
            <a:r>
              <a:rPr lang="ru-RU" sz="1300" dirty="0" smtClean="0"/>
              <a:t> в </a:t>
            </a:r>
            <a:r>
              <a:rPr lang="uk-UA" sz="1300" dirty="0" smtClean="0"/>
              <a:t>збірці </a:t>
            </a:r>
            <a:r>
              <a:rPr lang="ru-RU" sz="1300" dirty="0" err="1" smtClean="0"/>
              <a:t>матеріал</a:t>
            </a:r>
            <a:r>
              <a:rPr lang="uk-UA" sz="1300" dirty="0" err="1" smtClean="0"/>
              <a:t>ів</a:t>
            </a:r>
            <a:r>
              <a:rPr lang="ru-RU" sz="1300" dirty="0" smtClean="0"/>
              <a:t> </a:t>
            </a:r>
            <a:r>
              <a:rPr lang="ru-RU" sz="1300" dirty="0" err="1" smtClean="0"/>
              <a:t>конференції</a:t>
            </a:r>
            <a:r>
              <a:rPr lang="ru-RU" sz="1300" dirty="0" smtClean="0"/>
              <a:t>.  </a:t>
            </a:r>
            <a:r>
              <a:rPr lang="uk-UA" sz="1300" dirty="0" smtClean="0"/>
              <a:t>Софія отримала сертифікат за активну участь у заняттях зимової школи «Як заробляти на даних?», що проходила в ХНЕУ імені Семена </a:t>
            </a:r>
            <a:r>
              <a:rPr lang="uk-UA" sz="1300" dirty="0" err="1" smtClean="0"/>
              <a:t>Кузнеця</a:t>
            </a:r>
            <a:r>
              <a:rPr lang="uk-UA" sz="1300" dirty="0" smtClean="0"/>
              <a:t>.</a:t>
            </a:r>
            <a:endParaRPr lang="ru-RU" sz="1300" dirty="0" smtClean="0"/>
          </a:p>
        </p:txBody>
      </p:sp>
      <p:pic>
        <p:nvPicPr>
          <p:cNvPr id="4" name="Рисунок 3" descr="Вдовенко Софія.jpg"/>
          <p:cNvPicPr>
            <a:picLocks noChangeAspect="1"/>
          </p:cNvPicPr>
          <p:nvPr/>
        </p:nvPicPr>
        <p:blipFill>
          <a:blip r:embed="rId2" cstate="print"/>
          <a:stretch>
            <a:fillRect/>
          </a:stretch>
        </p:blipFill>
        <p:spPr>
          <a:xfrm>
            <a:off x="5486400" y="1219200"/>
            <a:ext cx="3391147" cy="4567064"/>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152400"/>
            <a:ext cx="8686800" cy="908720"/>
          </a:xfrm>
        </p:spPr>
        <p:txBody>
          <a:bodyPr>
            <a:normAutofit fontScale="90000"/>
          </a:bodyPr>
          <a:lstStyle/>
          <a:p>
            <a:pPr lvl="0" algn="l"/>
            <a:r>
              <a:rPr lang="uk-UA" b="1" i="1" dirty="0" smtClean="0"/>
              <a:t>Організація різних форм позаурочної навчально-виховної роботи</a:t>
            </a:r>
            <a:endParaRPr lang="ru-RU" dirty="0">
              <a:solidFill>
                <a:srgbClr val="FF0000"/>
              </a:solidFill>
            </a:endParaRPr>
          </a:p>
        </p:txBody>
      </p:sp>
      <p:sp>
        <p:nvSpPr>
          <p:cNvPr id="3" name="Содержимое 2"/>
          <p:cNvSpPr>
            <a:spLocks noGrp="1"/>
          </p:cNvSpPr>
          <p:nvPr>
            <p:ph idx="1"/>
          </p:nvPr>
        </p:nvSpPr>
        <p:spPr>
          <a:xfrm>
            <a:off x="323528" y="1052736"/>
            <a:ext cx="4906888" cy="5001419"/>
          </a:xfrm>
        </p:spPr>
        <p:txBody>
          <a:bodyPr>
            <a:normAutofit fontScale="62500" lnSpcReduction="20000"/>
          </a:bodyPr>
          <a:lstStyle/>
          <a:p>
            <a:pPr>
              <a:buNone/>
            </a:pPr>
            <a:r>
              <a:rPr lang="uk-UA" sz="3800" b="1" dirty="0" smtClean="0">
                <a:latin typeface="Times New Roman" pitchFamily="18" charset="0"/>
                <a:cs typeface="Times New Roman" pitchFamily="18" charset="0"/>
              </a:rPr>
              <a:t> Головна увага приділялася:</a:t>
            </a:r>
            <a:endParaRPr lang="ru-RU" sz="3800" b="1" dirty="0" smtClean="0">
              <a:latin typeface="Times New Roman" pitchFamily="18" charset="0"/>
              <a:cs typeface="Times New Roman" pitchFamily="18" charset="0"/>
            </a:endParaRPr>
          </a:p>
          <a:p>
            <a:pPr lvl="0" algn="just"/>
            <a:r>
              <a:rPr lang="uk-UA" dirty="0" smtClean="0">
                <a:latin typeface="Times New Roman" pitchFamily="18" charset="0"/>
                <a:cs typeface="Times New Roman" pitchFamily="18" charset="0"/>
              </a:rPr>
              <a:t>вихованню в учнів почуття громадянина України;</a:t>
            </a:r>
            <a:endParaRPr lang="ru-RU" dirty="0" smtClean="0">
              <a:latin typeface="Times New Roman" pitchFamily="18" charset="0"/>
              <a:cs typeface="Times New Roman" pitchFamily="18" charset="0"/>
            </a:endParaRPr>
          </a:p>
          <a:p>
            <a:pPr lvl="0" algn="just"/>
            <a:r>
              <a:rPr lang="uk-UA" dirty="0" smtClean="0">
                <a:latin typeface="Times New Roman" pitchFamily="18" charset="0"/>
                <a:cs typeface="Times New Roman" pitchFamily="18" charset="0"/>
              </a:rPr>
              <a:t>формуванню особистості учня, формуванню його наукового світогляду, розвитку його здібностей і обдарувань;</a:t>
            </a:r>
            <a:endParaRPr lang="ru-RU" dirty="0" smtClean="0">
              <a:latin typeface="Times New Roman" pitchFamily="18" charset="0"/>
              <a:cs typeface="Times New Roman" pitchFamily="18" charset="0"/>
            </a:endParaRPr>
          </a:p>
          <a:p>
            <a:pPr lvl="0" algn="just"/>
            <a:r>
              <a:rPr lang="uk-UA" dirty="0" smtClean="0">
                <a:latin typeface="Times New Roman" pitchFamily="18" charset="0"/>
                <a:cs typeface="Times New Roman" pitchFamily="18" charset="0"/>
              </a:rPr>
              <a:t>вихованню любові до праці, почуття дбайливого господаря своєї школи, бережливого ставлення до шкільного і класного майна;</a:t>
            </a:r>
            <a:endParaRPr lang="ru-RU" dirty="0" smtClean="0">
              <a:latin typeface="Times New Roman" pitchFamily="18" charset="0"/>
              <a:cs typeface="Times New Roman" pitchFamily="18" charset="0"/>
            </a:endParaRPr>
          </a:p>
          <a:p>
            <a:pPr lvl="0" algn="just"/>
            <a:r>
              <a:rPr lang="uk-UA" dirty="0" smtClean="0">
                <a:latin typeface="Times New Roman" pitchFamily="18" charset="0"/>
                <a:cs typeface="Times New Roman" pitchFamily="18" charset="0"/>
              </a:rPr>
              <a:t>формування здорового способу життя ;</a:t>
            </a:r>
            <a:endParaRPr lang="ru-RU" dirty="0" smtClean="0">
              <a:latin typeface="Times New Roman" pitchFamily="18" charset="0"/>
              <a:cs typeface="Times New Roman" pitchFamily="18" charset="0"/>
            </a:endParaRPr>
          </a:p>
          <a:p>
            <a:pPr lvl="0" algn="just"/>
            <a:r>
              <a:rPr lang="uk-UA" dirty="0" smtClean="0">
                <a:latin typeface="Times New Roman" pitchFamily="18" charset="0"/>
                <a:cs typeface="Times New Roman" pitchFamily="18" charset="0"/>
              </a:rPr>
              <a:t>вихованню любові до природи, вироблення навичок екологічної культури</a:t>
            </a:r>
            <a:endParaRPr lang="ru-RU" dirty="0" smtClean="0">
              <a:latin typeface="Times New Roman" pitchFamily="18" charset="0"/>
              <a:cs typeface="Times New Roman" pitchFamily="18" charset="0"/>
            </a:endParaRPr>
          </a:p>
          <a:p>
            <a:pPr lvl="0" algn="just"/>
            <a:r>
              <a:rPr lang="uk-UA" dirty="0" smtClean="0">
                <a:latin typeface="Times New Roman" pitchFamily="18" charset="0"/>
                <a:cs typeface="Times New Roman" pitchFamily="18" charset="0"/>
              </a:rPr>
              <a:t>вихованню поваги до вчителів, батьків, людей похилого віку</a:t>
            </a:r>
            <a:endParaRPr lang="ru-RU" dirty="0"/>
          </a:p>
        </p:txBody>
      </p:sp>
      <p:pic>
        <p:nvPicPr>
          <p:cNvPr id="1026" name="Picture 2" descr="http://school164.klasna.com/uploads/editor/238/56349/news_1389/images/dsc_0454.jpg"/>
          <p:cNvPicPr>
            <a:picLocks noChangeAspect="1" noChangeArrowheads="1"/>
          </p:cNvPicPr>
          <p:nvPr/>
        </p:nvPicPr>
        <p:blipFill>
          <a:blip r:embed="rId2" cstate="print"/>
          <a:srcRect/>
          <a:stretch>
            <a:fillRect/>
          </a:stretch>
        </p:blipFill>
        <p:spPr bwMode="auto">
          <a:xfrm>
            <a:off x="5410200" y="1066800"/>
            <a:ext cx="3312368" cy="2038350"/>
          </a:xfrm>
          <a:prstGeom prst="rect">
            <a:avLst/>
          </a:prstGeom>
          <a:ln>
            <a:noFill/>
          </a:ln>
          <a:effectLst>
            <a:softEdge rad="112500"/>
          </a:effectLst>
        </p:spPr>
      </p:pic>
      <p:pic>
        <p:nvPicPr>
          <p:cNvPr id="1028" name="Picture 4" descr="D:\user\Desktop\Петрук  2011-2012\ВАЙБЕР\image-0-02-05-5524349214a5b6439465e5cc89e2419a3dd229204093aed34fd7ef9884447c15-V.jpg"/>
          <p:cNvPicPr>
            <a:picLocks noChangeAspect="1" noChangeArrowheads="1"/>
          </p:cNvPicPr>
          <p:nvPr/>
        </p:nvPicPr>
        <p:blipFill>
          <a:blip r:embed="rId3" cstate="print"/>
          <a:srcRect/>
          <a:stretch>
            <a:fillRect/>
          </a:stretch>
        </p:blipFill>
        <p:spPr bwMode="auto">
          <a:xfrm>
            <a:off x="5436096" y="2708920"/>
            <a:ext cx="3312368" cy="2297956"/>
          </a:xfrm>
          <a:prstGeom prst="rect">
            <a:avLst/>
          </a:prstGeom>
          <a:ln>
            <a:noFill/>
          </a:ln>
          <a:effectLst>
            <a:softEdge rad="112500"/>
          </a:effectLst>
        </p:spPr>
      </p:pic>
      <p:pic>
        <p:nvPicPr>
          <p:cNvPr id="1029" name="Picture 5" descr="D:\user\Desktop\Петрук  2011-2012\ВАЙБЕР\image-0-02-05-facc1fd1b1fb3cb18416d78f1c369e0e1dda5551f3b0b06613a11be117efe714-V.jpg"/>
          <p:cNvPicPr>
            <a:picLocks noChangeAspect="1" noChangeArrowheads="1"/>
          </p:cNvPicPr>
          <p:nvPr/>
        </p:nvPicPr>
        <p:blipFill>
          <a:blip r:embed="rId4" cstate="print"/>
          <a:srcRect/>
          <a:stretch>
            <a:fillRect/>
          </a:stretch>
        </p:blipFill>
        <p:spPr bwMode="auto">
          <a:xfrm>
            <a:off x="5436096" y="4797152"/>
            <a:ext cx="3312368" cy="206084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347864" y="1268759"/>
            <a:ext cx="5544616" cy="648073"/>
          </a:xfrm>
        </p:spPr>
        <p:txBody>
          <a:bodyPr>
            <a:normAutofit fontScale="90000"/>
          </a:bodyPr>
          <a:lstStyle/>
          <a:p>
            <a:r>
              <a:rPr lang="ru-RU" sz="2000" i="1" dirty="0" err="1" smtClean="0">
                <a:solidFill>
                  <a:srgbClr val="FF0000"/>
                </a:solidFill>
                <a:effectLst>
                  <a:outerShdw blurRad="38100" dist="38100" dir="2700000" algn="tl">
                    <a:srgbClr val="000000">
                      <a:alpha val="43137"/>
                    </a:srgbClr>
                  </a:outerShdw>
                </a:effectLst>
              </a:rPr>
              <a:t>Районний</a:t>
            </a:r>
            <a:r>
              <a:rPr lang="ru-RU" sz="2000" i="1" dirty="0" smtClean="0">
                <a:solidFill>
                  <a:srgbClr val="FF0000"/>
                </a:solidFill>
                <a:effectLst>
                  <a:outerShdw blurRad="38100" dist="38100" dir="2700000" algn="tl">
                    <a:srgbClr val="000000">
                      <a:alpha val="43137"/>
                    </a:srgbClr>
                  </a:outerShdw>
                </a:effectLst>
              </a:rPr>
              <a:t> </a:t>
            </a:r>
            <a:r>
              <a:rPr lang="ru-RU" sz="2000" i="1" dirty="0" err="1">
                <a:solidFill>
                  <a:srgbClr val="FF0000"/>
                </a:solidFill>
                <a:effectLst>
                  <a:outerShdw blurRad="38100" dist="38100" dir="2700000" algn="tl">
                    <a:srgbClr val="000000">
                      <a:alpha val="43137"/>
                    </a:srgbClr>
                  </a:outerShdw>
                </a:effectLst>
              </a:rPr>
              <a:t>етап</a:t>
            </a:r>
            <a:r>
              <a:rPr lang="ru-RU" sz="2000" i="1" dirty="0">
                <a:solidFill>
                  <a:srgbClr val="FF0000"/>
                </a:solidFill>
                <a:effectLst>
                  <a:outerShdw blurRad="38100" dist="38100" dir="2700000" algn="tl">
                    <a:srgbClr val="000000">
                      <a:alpha val="43137"/>
                    </a:srgbClr>
                  </a:outerShdw>
                </a:effectLst>
              </a:rPr>
              <a:t> </a:t>
            </a:r>
            <a:r>
              <a:rPr lang="ru-RU" sz="2000" i="1" dirty="0" err="1">
                <a:solidFill>
                  <a:srgbClr val="FF0000"/>
                </a:solidFill>
                <a:effectLst>
                  <a:outerShdw blurRad="38100" dist="38100" dir="2700000" algn="tl">
                    <a:srgbClr val="000000">
                      <a:alpha val="43137"/>
                    </a:srgbClr>
                  </a:outerShdw>
                </a:effectLst>
              </a:rPr>
              <a:t>міського</a:t>
            </a:r>
            <a:r>
              <a:rPr lang="ru-RU" sz="2000" i="1" dirty="0">
                <a:solidFill>
                  <a:srgbClr val="FF0000"/>
                </a:solidFill>
                <a:effectLst>
                  <a:outerShdw blurRad="38100" dist="38100" dir="2700000" algn="tl">
                    <a:srgbClr val="000000">
                      <a:alpha val="43137"/>
                    </a:srgbClr>
                  </a:outerShdw>
                </a:effectLst>
              </a:rPr>
              <a:t> </a:t>
            </a:r>
            <a:r>
              <a:rPr lang="ru-RU" sz="2000" i="1" dirty="0" err="1">
                <a:solidFill>
                  <a:srgbClr val="FF0000"/>
                </a:solidFill>
                <a:effectLst>
                  <a:outerShdw blurRad="38100" dist="38100" dir="2700000" algn="tl">
                    <a:srgbClr val="000000">
                      <a:alpha val="43137"/>
                    </a:srgbClr>
                  </a:outerShdw>
                </a:effectLst>
              </a:rPr>
              <a:t>чемпіонату</a:t>
            </a:r>
            <a:r>
              <a:rPr lang="ru-RU" sz="2000" i="1" dirty="0">
                <a:solidFill>
                  <a:srgbClr val="FF0000"/>
                </a:solidFill>
                <a:effectLst>
                  <a:outerShdw blurRad="38100" dist="38100" dir="2700000" algn="tl">
                    <a:srgbClr val="000000">
                      <a:alpha val="43137"/>
                    </a:srgbClr>
                  </a:outerShdw>
                </a:effectLst>
              </a:rPr>
              <a:t> </a:t>
            </a:r>
            <a:r>
              <a:rPr lang="ru-RU" sz="2000" i="1" dirty="0" err="1">
                <a:solidFill>
                  <a:srgbClr val="FF0000"/>
                </a:solidFill>
                <a:effectLst>
                  <a:outerShdw blurRad="38100" dist="38100" dir="2700000" algn="tl">
                    <a:srgbClr val="000000">
                      <a:alpha val="43137"/>
                    </a:srgbClr>
                  </a:outerShdw>
                </a:effectLst>
              </a:rPr>
              <a:t>шкільних</a:t>
            </a:r>
            <a:r>
              <a:rPr lang="ru-RU" sz="2000" i="1" dirty="0">
                <a:solidFill>
                  <a:srgbClr val="FF0000"/>
                </a:solidFill>
                <a:effectLst>
                  <a:outerShdw blurRad="38100" dist="38100" dir="2700000" algn="tl">
                    <a:srgbClr val="000000">
                      <a:alpha val="43137"/>
                    </a:srgbClr>
                  </a:outerShdw>
                </a:effectLst>
              </a:rPr>
              <a:t> команд </a:t>
            </a:r>
            <a:r>
              <a:rPr lang="ru-RU" sz="2000" i="1" dirty="0" smtClean="0">
                <a:solidFill>
                  <a:srgbClr val="FF0000"/>
                </a:solidFill>
                <a:effectLst>
                  <a:outerShdw blurRad="38100" dist="38100" dir="2700000" algn="tl">
                    <a:srgbClr val="000000">
                      <a:alpha val="43137"/>
                    </a:srgbClr>
                  </a:outerShdw>
                </a:effectLst>
              </a:rPr>
              <a:t> КВК. Команд "Парадокс»- ІІІ </a:t>
            </a:r>
            <a:r>
              <a:rPr lang="ru-RU" sz="2000" i="1" dirty="0" err="1">
                <a:solidFill>
                  <a:srgbClr val="FF0000"/>
                </a:solidFill>
                <a:effectLst>
                  <a:outerShdw blurRad="38100" dist="38100" dir="2700000" algn="tl">
                    <a:srgbClr val="000000">
                      <a:alpha val="43137"/>
                    </a:srgbClr>
                  </a:outerShdw>
                </a:effectLst>
              </a:rPr>
              <a:t>місце</a:t>
            </a:r>
            <a:r>
              <a:rPr lang="ru-RU" sz="2000" i="1" dirty="0">
                <a:solidFill>
                  <a:srgbClr val="FF0000"/>
                </a:solidFill>
                <a:effectLst>
                  <a:outerShdw blurRad="38100" dist="38100" dir="2700000" algn="tl">
                    <a:srgbClr val="000000">
                      <a:alpha val="43137"/>
                    </a:srgbClr>
                  </a:outerShdw>
                </a:effectLst>
              </a:rPr>
              <a:t>.</a:t>
            </a:r>
            <a:r>
              <a:rPr lang="ru-RU" dirty="0"/>
              <a:t/>
            </a:r>
            <a:br>
              <a:rPr lang="ru-RU" dirty="0"/>
            </a:br>
            <a:endParaRPr lang="ru-RU" dirty="0"/>
          </a:p>
        </p:txBody>
      </p:sp>
      <p:sp>
        <p:nvSpPr>
          <p:cNvPr id="3" name="Подзаголовок 2"/>
          <p:cNvSpPr>
            <a:spLocks noGrp="1"/>
          </p:cNvSpPr>
          <p:nvPr>
            <p:ph type="subTitle" idx="1"/>
          </p:nvPr>
        </p:nvSpPr>
        <p:spPr>
          <a:xfrm>
            <a:off x="3635896" y="5301208"/>
            <a:ext cx="5328592" cy="622920"/>
          </a:xfrm>
        </p:spPr>
        <p:txBody>
          <a:bodyPr>
            <a:noAutofit/>
          </a:bodyPr>
          <a:lstStyle/>
          <a:p>
            <a:r>
              <a:rPr lang="uk-UA" sz="1800" i="1" dirty="0" smtClean="0">
                <a:solidFill>
                  <a:srgbClr val="FF0000"/>
                </a:solidFill>
                <a:effectLst>
                  <a:outerShdw blurRad="38100" dist="38100" dir="2700000" algn="tl">
                    <a:srgbClr val="000000">
                      <a:alpha val="43137"/>
                    </a:srgbClr>
                  </a:outerShdw>
                </a:effectLst>
              </a:rPr>
              <a:t>Конкурс </a:t>
            </a:r>
            <a:r>
              <a:rPr lang="uk-UA" sz="1800" i="1" dirty="0">
                <a:solidFill>
                  <a:srgbClr val="FF0000"/>
                </a:solidFill>
                <a:effectLst>
                  <a:outerShdw blurRad="38100" dist="38100" dir="2700000" algn="tl">
                    <a:srgbClr val="000000">
                      <a:alpha val="43137"/>
                    </a:srgbClr>
                  </a:outerShdw>
                </a:effectLst>
              </a:rPr>
              <a:t>талантів «Юні дарування</a:t>
            </a:r>
            <a:r>
              <a:rPr lang="uk-UA" sz="1800" i="1" dirty="0" smtClean="0">
                <a:solidFill>
                  <a:srgbClr val="FF0000"/>
                </a:solidFill>
                <a:effectLst>
                  <a:outerShdw blurRad="38100" dist="38100" dir="2700000" algn="tl">
                    <a:srgbClr val="000000">
                      <a:alpha val="43137"/>
                    </a:srgbClr>
                  </a:outerShdw>
                </a:effectLst>
              </a:rPr>
              <a:t>» - </a:t>
            </a:r>
            <a:r>
              <a:rPr lang="ru-RU" sz="1800" i="1" dirty="0" smtClean="0">
                <a:solidFill>
                  <a:srgbClr val="FF0000"/>
                </a:solidFill>
                <a:effectLst>
                  <a:outerShdw blurRad="38100" dist="38100" dir="2700000" algn="tl">
                    <a:srgbClr val="000000">
                      <a:alpha val="43137"/>
                    </a:srgbClr>
                  </a:outerShdw>
                </a:effectLst>
              </a:rPr>
              <a:t>ІІІ </a:t>
            </a:r>
            <a:r>
              <a:rPr lang="ru-RU" sz="1800" i="1" dirty="0" err="1" smtClean="0">
                <a:solidFill>
                  <a:srgbClr val="FF0000"/>
                </a:solidFill>
                <a:effectLst>
                  <a:outerShdw blurRad="38100" dist="38100" dir="2700000" algn="tl">
                    <a:srgbClr val="000000">
                      <a:alpha val="43137"/>
                    </a:srgbClr>
                  </a:outerShdw>
                </a:effectLst>
              </a:rPr>
              <a:t>місце</a:t>
            </a:r>
            <a:endParaRPr lang="ru-RU" sz="1800" i="1" dirty="0">
              <a:solidFill>
                <a:srgbClr val="FF0000"/>
              </a:solidFill>
              <a:effectLst>
                <a:outerShdw blurRad="38100" dist="38100" dir="2700000" algn="tl">
                  <a:srgbClr val="000000">
                    <a:alpha val="43137"/>
                  </a:srgbClr>
                </a:outerShdw>
              </a:effectLst>
            </a:endParaRPr>
          </a:p>
        </p:txBody>
      </p:sp>
      <p:pic>
        <p:nvPicPr>
          <p:cNvPr id="4097" name="Picture 1" descr="image_0_02_05_1db1ce8cd98179e17de8cac563d69caae6abd146d83d876de2780eaa4f25cf0f_v"/>
          <p:cNvPicPr>
            <a:picLocks noChangeAspect="1" noChangeArrowheads="1"/>
          </p:cNvPicPr>
          <p:nvPr/>
        </p:nvPicPr>
        <p:blipFill>
          <a:blip r:embed="rId2" cstate="print"/>
          <a:srcRect/>
          <a:stretch>
            <a:fillRect/>
          </a:stretch>
        </p:blipFill>
        <p:spPr bwMode="auto">
          <a:xfrm>
            <a:off x="467544" y="260648"/>
            <a:ext cx="2860675" cy="2136775"/>
          </a:xfrm>
          <a:prstGeom prst="rect">
            <a:avLst/>
          </a:prstGeom>
          <a:ln>
            <a:noFill/>
          </a:ln>
          <a:effectLst>
            <a:softEdge rad="112500"/>
          </a:effectLst>
        </p:spPr>
      </p:pic>
      <p:pic>
        <p:nvPicPr>
          <p:cNvPr id="4098" name="Picture 2" descr="image_0_02_05_6d84a16dd43276d349f30bec4230d1528815fa8f645201f0aab4e7e0ba8c267f_v_1_"/>
          <p:cNvPicPr>
            <a:picLocks noChangeAspect="1" noChangeArrowheads="1"/>
          </p:cNvPicPr>
          <p:nvPr/>
        </p:nvPicPr>
        <p:blipFill>
          <a:blip r:embed="rId3" cstate="print"/>
          <a:srcRect/>
          <a:stretch>
            <a:fillRect/>
          </a:stretch>
        </p:blipFill>
        <p:spPr bwMode="auto">
          <a:xfrm>
            <a:off x="539552" y="2420888"/>
            <a:ext cx="2874726" cy="2160240"/>
          </a:xfrm>
          <a:prstGeom prst="rect">
            <a:avLst/>
          </a:prstGeom>
          <a:ln>
            <a:noFill/>
          </a:ln>
          <a:effectLst>
            <a:softEdge rad="112500"/>
          </a:effectLst>
        </p:spPr>
      </p:pic>
      <p:sp>
        <p:nvSpPr>
          <p:cNvPr id="6" name="Заголовок 1"/>
          <p:cNvSpPr txBox="1">
            <a:spLocks/>
          </p:cNvSpPr>
          <p:nvPr/>
        </p:nvSpPr>
        <p:spPr>
          <a:xfrm>
            <a:off x="3500264" y="3068959"/>
            <a:ext cx="5464224" cy="648073"/>
          </a:xfrm>
          <a:prstGeom prst="rect">
            <a:avLst/>
          </a:prstGeom>
        </p:spPr>
        <p:txBody>
          <a:bodyPr vert="horz" lIns="91440" tIns="45720" rIns="91440" bIns="45720" rtlCol="0" anchor="ctr">
            <a:noAutofit/>
          </a:bodyPr>
          <a:lstStyle/>
          <a:p>
            <a:pPr lvl="0" algn="ctr">
              <a:spcBef>
                <a:spcPct val="0"/>
              </a:spcBef>
            </a:pPr>
            <a:r>
              <a:rPr lang="ru-RU" i="1" dirty="0" err="1">
                <a:solidFill>
                  <a:srgbClr val="FF0000"/>
                </a:solidFill>
                <a:effectLst>
                  <a:outerShdw blurRad="38100" dist="38100" dir="2700000" algn="tl">
                    <a:srgbClr val="000000">
                      <a:alpha val="43137"/>
                    </a:srgbClr>
                  </a:outerShdw>
                </a:effectLst>
                <a:latin typeface="+mj-lt"/>
                <a:ea typeface="+mj-ea"/>
                <a:cs typeface="+mj-cs"/>
              </a:rPr>
              <a:t>Районний етап з черліденгу  команда «Максимум»- ІІ місце.</a:t>
            </a:r>
            <a:r>
              <a:rPr kumimoji="0" lang="ru-RU" sz="2400" b="0" i="1"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
            </a:r>
            <a:br>
              <a:rPr kumimoji="0" lang="ru-RU" sz="2400" b="0" i="1"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br>
            <a:endParaRPr kumimoji="0" lang="ru-RU" sz="2400" b="0" i="1"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endParaRPr>
          </a:p>
        </p:txBody>
      </p:sp>
      <p:pic>
        <p:nvPicPr>
          <p:cNvPr id="4099" name="Рисунок 28" descr="http://school164.klasna.com/uploads/editor/238/56349/news_/images/dsc_9070_yu.jpg"/>
          <p:cNvPicPr>
            <a:picLocks noChangeAspect="1" noChangeArrowheads="1"/>
          </p:cNvPicPr>
          <p:nvPr/>
        </p:nvPicPr>
        <p:blipFill>
          <a:blip r:embed="rId4" cstate="print"/>
          <a:srcRect/>
          <a:stretch>
            <a:fillRect/>
          </a:stretch>
        </p:blipFill>
        <p:spPr bwMode="auto">
          <a:xfrm>
            <a:off x="467544" y="4725144"/>
            <a:ext cx="2910165" cy="194421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347864" y="1124743"/>
            <a:ext cx="5544616" cy="648073"/>
          </a:xfrm>
        </p:spPr>
        <p:txBody>
          <a:bodyPr>
            <a:noAutofit/>
          </a:bodyPr>
          <a:lstStyle/>
          <a:p>
            <a:r>
              <a:rPr lang="uk-UA" sz="2400" i="1" dirty="0" smtClean="0">
                <a:solidFill>
                  <a:srgbClr val="FF0000"/>
                </a:solidFill>
                <a:effectLst>
                  <a:outerShdw blurRad="38100" dist="38100" dir="2700000" algn="tl">
                    <a:srgbClr val="000000">
                      <a:alpha val="43137"/>
                    </a:srgbClr>
                  </a:outerShdw>
                </a:effectLst>
              </a:rPr>
              <a:t>Конкурс проектів </a:t>
            </a:r>
            <a:r>
              <a:rPr lang="uk-UA" sz="2400" i="1" dirty="0">
                <a:solidFill>
                  <a:srgbClr val="FF0000"/>
                </a:solidFill>
                <a:effectLst>
                  <a:outerShdw blurRad="38100" dist="38100" dir="2700000" algn="tl">
                    <a:srgbClr val="000000">
                      <a:alpha val="43137"/>
                    </a:srgbClr>
                  </a:outerShdw>
                </a:effectLst>
              </a:rPr>
              <a:t>«Якби мером був я» в межах роботи Школи розвитку «Мер міста»  </a:t>
            </a:r>
            <a:r>
              <a:rPr lang="uk-UA" sz="2400" i="1" dirty="0" smtClean="0">
                <a:solidFill>
                  <a:srgbClr val="FF0000"/>
                </a:solidFill>
                <a:effectLst>
                  <a:outerShdw blurRad="38100" dist="38100" dir="2700000" algn="tl">
                    <a:srgbClr val="000000">
                      <a:alpha val="43137"/>
                    </a:srgbClr>
                  </a:outerShdw>
                </a:effectLst>
              </a:rPr>
              <a:t>- </a:t>
            </a:r>
            <a:r>
              <a:rPr lang="uk-UA" sz="2400" i="1" dirty="0">
                <a:solidFill>
                  <a:srgbClr val="FF0000"/>
                </a:solidFill>
                <a:effectLst>
                  <a:outerShdw blurRad="38100" dist="38100" dir="2700000" algn="tl">
                    <a:srgbClr val="000000">
                      <a:alpha val="43137"/>
                    </a:srgbClr>
                  </a:outerShdw>
                </a:effectLst>
              </a:rPr>
              <a:t>диплом І ступеня – </a:t>
            </a:r>
            <a:r>
              <a:rPr lang="ru-RU" sz="2400" i="1" dirty="0">
                <a:solidFill>
                  <a:srgbClr val="FF0000"/>
                </a:solidFill>
                <a:effectLst>
                  <a:outerShdw blurRad="38100" dist="38100" dir="2700000" algn="tl">
                    <a:srgbClr val="000000">
                      <a:alpha val="43137"/>
                    </a:srgbClr>
                  </a:outerShdw>
                </a:effectLst>
              </a:rPr>
              <a:t>Яковлев</a:t>
            </a:r>
            <a:r>
              <a:rPr lang="uk-UA" sz="2400" i="1" dirty="0">
                <a:solidFill>
                  <a:srgbClr val="FF0000"/>
                </a:solidFill>
                <a:effectLst>
                  <a:outerShdw blurRad="38100" dist="38100" dir="2700000" algn="tl">
                    <a:srgbClr val="000000">
                      <a:alpha val="43137"/>
                    </a:srgbClr>
                  </a:outerShdw>
                </a:effectLst>
              </a:rPr>
              <a:t>а</a:t>
            </a:r>
            <a:r>
              <a:rPr lang="ru-RU" sz="2400" i="1" dirty="0">
                <a:solidFill>
                  <a:srgbClr val="FF0000"/>
                </a:solidFill>
                <a:effectLst>
                  <a:outerShdw blurRad="38100" dist="38100" dir="2700000" algn="tl">
                    <a:srgbClr val="000000">
                      <a:alpha val="43137"/>
                    </a:srgbClr>
                  </a:outerShdw>
                </a:effectLst>
              </a:rPr>
              <a:t> Анн</a:t>
            </a:r>
            <a:r>
              <a:rPr lang="uk-UA" sz="2400" i="1" dirty="0">
                <a:solidFill>
                  <a:srgbClr val="FF0000"/>
                </a:solidFill>
                <a:effectLst>
                  <a:outerShdw blurRad="38100" dist="38100" dir="2700000" algn="tl">
                    <a:srgbClr val="000000">
                      <a:alpha val="43137"/>
                    </a:srgbClr>
                  </a:outerShdw>
                </a:effectLst>
              </a:rPr>
              <a:t>а</a:t>
            </a:r>
            <a:r>
              <a:rPr lang="ru-RU" sz="2400" i="1" dirty="0">
                <a:solidFill>
                  <a:srgbClr val="FF0000"/>
                </a:solidFill>
                <a:effectLst>
                  <a:outerShdw blurRad="38100" dist="38100" dir="2700000" algn="tl">
                    <a:srgbClr val="000000">
                      <a:alpha val="43137"/>
                    </a:srgbClr>
                  </a:outerShdw>
                </a:effectLst>
              </a:rPr>
              <a:t>, </a:t>
            </a:r>
            <a:r>
              <a:rPr lang="ru-RU" sz="2400" i="1" dirty="0" err="1">
                <a:solidFill>
                  <a:srgbClr val="FF0000"/>
                </a:solidFill>
                <a:effectLst>
                  <a:outerShdw blurRad="38100" dist="38100" dir="2700000" algn="tl">
                    <a:srgbClr val="000000">
                      <a:alpha val="43137"/>
                    </a:srgbClr>
                  </a:outerShdw>
                </a:effectLst>
              </a:rPr>
              <a:t>Олійник</a:t>
            </a:r>
            <a:r>
              <a:rPr lang="ru-RU" sz="2400" i="1" dirty="0">
                <a:solidFill>
                  <a:srgbClr val="FF0000"/>
                </a:solidFill>
                <a:effectLst>
                  <a:outerShdw blurRad="38100" dist="38100" dir="2700000" algn="tl">
                    <a:srgbClr val="000000">
                      <a:alpha val="43137"/>
                    </a:srgbClr>
                  </a:outerShdw>
                </a:effectLst>
              </a:rPr>
              <a:t> </a:t>
            </a:r>
            <a:r>
              <a:rPr lang="ru-RU" sz="2400" i="1" dirty="0" err="1">
                <a:solidFill>
                  <a:srgbClr val="FF0000"/>
                </a:solidFill>
                <a:effectLst>
                  <a:outerShdw blurRad="38100" dist="38100" dir="2700000" algn="tl">
                    <a:srgbClr val="000000">
                      <a:alpha val="43137"/>
                    </a:srgbClr>
                  </a:outerShdw>
                </a:effectLst>
              </a:rPr>
              <a:t>Ігор</a:t>
            </a:r>
            <a:r>
              <a:rPr lang="ru-RU" sz="2400" i="1" dirty="0">
                <a:solidFill>
                  <a:srgbClr val="FF0000"/>
                </a:solidFill>
                <a:effectLst>
                  <a:outerShdw blurRad="38100" dist="38100" dir="2700000" algn="tl">
                    <a:srgbClr val="000000">
                      <a:alpha val="43137"/>
                    </a:srgbClr>
                  </a:outerShdw>
                </a:effectLst>
              </a:rPr>
              <a:t>, </a:t>
            </a:r>
            <a:r>
              <a:rPr lang="ru-RU" sz="2400" i="1" dirty="0" err="1">
                <a:solidFill>
                  <a:srgbClr val="FF0000"/>
                </a:solidFill>
                <a:effectLst>
                  <a:outerShdw blurRad="38100" dist="38100" dir="2700000" algn="tl">
                    <a:srgbClr val="000000">
                      <a:alpha val="43137"/>
                    </a:srgbClr>
                  </a:outerShdw>
                </a:effectLst>
              </a:rPr>
              <a:t>Коссе</a:t>
            </a:r>
            <a:r>
              <a:rPr lang="ru-RU" sz="2400" i="1" dirty="0">
                <a:solidFill>
                  <a:srgbClr val="FF0000"/>
                </a:solidFill>
                <a:effectLst>
                  <a:outerShdw blurRad="38100" dist="38100" dir="2700000" algn="tl">
                    <a:srgbClr val="000000">
                      <a:alpha val="43137"/>
                    </a:srgbClr>
                  </a:outerShdw>
                </a:effectLst>
              </a:rPr>
              <a:t> </a:t>
            </a:r>
            <a:r>
              <a:rPr lang="ru-RU" sz="2400" i="1" dirty="0" err="1">
                <a:solidFill>
                  <a:srgbClr val="FF0000"/>
                </a:solidFill>
                <a:effectLst>
                  <a:outerShdw blurRad="38100" dist="38100" dir="2700000" algn="tl">
                    <a:srgbClr val="000000">
                      <a:alpha val="43137"/>
                    </a:srgbClr>
                  </a:outerShdw>
                </a:effectLst>
              </a:rPr>
              <a:t>Валері</a:t>
            </a:r>
            <a:r>
              <a:rPr lang="uk-UA" sz="2400" i="1" dirty="0" smtClean="0">
                <a:solidFill>
                  <a:srgbClr val="FF0000"/>
                </a:solidFill>
                <a:effectLst>
                  <a:outerShdw blurRad="38100" dist="38100" dir="2700000" algn="tl">
                    <a:srgbClr val="000000">
                      <a:alpha val="43137"/>
                    </a:srgbClr>
                  </a:outerShdw>
                </a:effectLst>
              </a:rPr>
              <a:t>я)</a:t>
            </a:r>
            <a:r>
              <a:rPr lang="ru-RU" sz="1600" dirty="0"/>
              <a:t/>
            </a:r>
            <a:br>
              <a:rPr lang="ru-RU" sz="1600" dirty="0"/>
            </a:br>
            <a:endParaRPr lang="ru-RU" sz="1600" dirty="0"/>
          </a:p>
        </p:txBody>
      </p:sp>
      <p:sp>
        <p:nvSpPr>
          <p:cNvPr id="3" name="Подзаголовок 2"/>
          <p:cNvSpPr>
            <a:spLocks noGrp="1"/>
          </p:cNvSpPr>
          <p:nvPr>
            <p:ph type="subTitle" idx="1"/>
          </p:nvPr>
        </p:nvSpPr>
        <p:spPr>
          <a:xfrm>
            <a:off x="3635896" y="5373216"/>
            <a:ext cx="5508104" cy="792088"/>
          </a:xfrm>
        </p:spPr>
        <p:txBody>
          <a:bodyPr>
            <a:noAutofit/>
          </a:bodyPr>
          <a:lstStyle/>
          <a:p>
            <a:r>
              <a:rPr lang="uk-UA" sz="2400" i="1" dirty="0" smtClean="0">
                <a:solidFill>
                  <a:srgbClr val="FF0000"/>
                </a:solidFill>
                <a:effectLst>
                  <a:outerShdw blurRad="38100" dist="38100" dir="2700000" algn="tl">
                    <a:srgbClr val="000000">
                      <a:alpha val="43137"/>
                    </a:srgbClr>
                  </a:outerShdw>
                </a:effectLst>
              </a:rPr>
              <a:t>Конкурс </a:t>
            </a:r>
            <a:r>
              <a:rPr lang="uk-UA" sz="2400" i="1" dirty="0">
                <a:solidFill>
                  <a:srgbClr val="FF0000"/>
                </a:solidFill>
                <a:effectLst>
                  <a:outerShdw blurRad="38100" dist="38100" dir="2700000" algn="tl">
                    <a:srgbClr val="000000">
                      <a:alpha val="43137"/>
                    </a:srgbClr>
                  </a:outerShdw>
                </a:effectLst>
              </a:rPr>
              <a:t>«Київський район очима юних» </a:t>
            </a:r>
            <a:r>
              <a:rPr lang="uk-UA" sz="2400" i="1" dirty="0" smtClean="0">
                <a:solidFill>
                  <a:srgbClr val="FF0000"/>
                </a:solidFill>
                <a:effectLst>
                  <a:outerShdw blurRad="38100" dist="38100" dir="2700000" algn="tl">
                    <a:srgbClr val="000000">
                      <a:alpha val="43137"/>
                    </a:srgbClr>
                  </a:outerShdw>
                </a:effectLst>
              </a:rPr>
              <a:t>- ІІІ </a:t>
            </a:r>
            <a:r>
              <a:rPr lang="uk-UA" sz="2400" i="1" dirty="0">
                <a:solidFill>
                  <a:srgbClr val="FF0000"/>
                </a:solidFill>
                <a:effectLst>
                  <a:outerShdw blurRad="38100" dist="38100" dir="2700000" algn="tl">
                    <a:srgbClr val="000000">
                      <a:alpha val="43137"/>
                    </a:srgbClr>
                  </a:outerShdw>
                </a:effectLst>
              </a:rPr>
              <a:t>місце – </a:t>
            </a:r>
            <a:r>
              <a:rPr lang="uk-UA" sz="2400" i="1" dirty="0" err="1">
                <a:solidFill>
                  <a:srgbClr val="FF0000"/>
                </a:solidFill>
                <a:effectLst>
                  <a:outerShdw blurRad="38100" dist="38100" dir="2700000" algn="tl">
                    <a:srgbClr val="000000">
                      <a:alpha val="43137"/>
                    </a:srgbClr>
                  </a:outerShdw>
                </a:effectLst>
              </a:rPr>
              <a:t>Можейко</a:t>
            </a:r>
            <a:r>
              <a:rPr lang="uk-UA" sz="2400" i="1" dirty="0">
                <a:solidFill>
                  <a:srgbClr val="FF0000"/>
                </a:solidFill>
                <a:effectLst>
                  <a:outerShdw blurRad="38100" dist="38100" dir="2700000" algn="tl">
                    <a:srgbClr val="000000">
                      <a:alpha val="43137"/>
                    </a:srgbClr>
                  </a:outerShdw>
                </a:effectLst>
              </a:rPr>
              <a:t> Всеволод)</a:t>
            </a:r>
            <a:endParaRPr lang="ru-RU" sz="2400" i="1" dirty="0">
              <a:solidFill>
                <a:srgbClr val="FF0000"/>
              </a:solidFill>
              <a:effectLst>
                <a:outerShdw blurRad="38100" dist="38100" dir="2700000" algn="tl">
                  <a:srgbClr val="000000">
                    <a:alpha val="43137"/>
                  </a:srgbClr>
                </a:outerShdw>
              </a:effectLst>
            </a:endParaRPr>
          </a:p>
        </p:txBody>
      </p:sp>
      <p:sp>
        <p:nvSpPr>
          <p:cNvPr id="6" name="Заголовок 1"/>
          <p:cNvSpPr txBox="1">
            <a:spLocks/>
          </p:cNvSpPr>
          <p:nvPr/>
        </p:nvSpPr>
        <p:spPr>
          <a:xfrm>
            <a:off x="3500264" y="3212975"/>
            <a:ext cx="5248200" cy="648073"/>
          </a:xfrm>
          <a:prstGeom prst="rect">
            <a:avLst/>
          </a:prstGeom>
        </p:spPr>
        <p:txBody>
          <a:bodyPr vert="horz" lIns="91440" tIns="45720" rIns="91440" bIns="45720" rtlCol="0" anchor="ctr">
            <a:noAutofit/>
          </a:bodyPr>
          <a:lstStyle/>
          <a:p>
            <a:pPr lvl="0" algn="ctr">
              <a:spcBef>
                <a:spcPct val="0"/>
              </a:spcBef>
            </a:pPr>
            <a:r>
              <a:rPr lang="ru-RU" sz="2400" i="1" dirty="0" err="1" smtClean="0">
                <a:solidFill>
                  <a:srgbClr val="FF0000"/>
                </a:solidFill>
                <a:effectLst>
                  <a:outerShdw blurRad="38100" dist="38100" dir="2700000" algn="tl">
                    <a:srgbClr val="000000">
                      <a:alpha val="43137"/>
                    </a:srgbClr>
                  </a:outerShdw>
                </a:effectLst>
                <a:latin typeface="+mj-lt"/>
                <a:ea typeface="+mj-ea"/>
                <a:cs typeface="+mj-cs"/>
              </a:rPr>
              <a:t>Районний</a:t>
            </a:r>
            <a:r>
              <a:rPr lang="ru-RU" sz="2400" i="1" dirty="0" smtClean="0">
                <a:solidFill>
                  <a:srgbClr val="FF0000"/>
                </a:solidFill>
                <a:effectLst>
                  <a:outerShdw blurRad="38100" dist="38100" dir="2700000" algn="tl">
                    <a:srgbClr val="000000">
                      <a:alpha val="43137"/>
                    </a:srgbClr>
                  </a:outerShdw>
                </a:effectLst>
                <a:latin typeface="+mj-lt"/>
                <a:ea typeface="+mj-ea"/>
                <a:cs typeface="+mj-cs"/>
              </a:rPr>
              <a:t> конкурс </a:t>
            </a:r>
            <a:r>
              <a:rPr lang="ru-RU" sz="2400" i="1" dirty="0" err="1" smtClean="0">
                <a:solidFill>
                  <a:srgbClr val="FF0000"/>
                </a:solidFill>
                <a:effectLst>
                  <a:outerShdw blurRad="38100" dist="38100" dir="2700000" algn="tl">
                    <a:srgbClr val="000000">
                      <a:alpha val="43137"/>
                    </a:srgbClr>
                  </a:outerShdw>
                </a:effectLst>
                <a:latin typeface="+mj-lt"/>
                <a:ea typeface="+mj-ea"/>
                <a:cs typeface="+mj-cs"/>
              </a:rPr>
              <a:t>лідерів</a:t>
            </a:r>
            <a:r>
              <a:rPr lang="ru-RU" sz="2400" i="1" dirty="0" smtClean="0">
                <a:solidFill>
                  <a:srgbClr val="FF0000"/>
                </a:solidFill>
                <a:effectLst>
                  <a:outerShdw blurRad="38100" dist="38100" dir="2700000" algn="tl">
                    <a:srgbClr val="000000">
                      <a:alpha val="43137"/>
                    </a:srgbClr>
                  </a:outerShdw>
                </a:effectLst>
                <a:latin typeface="+mj-lt"/>
                <a:ea typeface="+mj-ea"/>
                <a:cs typeface="+mj-cs"/>
              </a:rPr>
              <a:t> </a:t>
            </a:r>
            <a:r>
              <a:rPr lang="ru-RU" sz="2400" i="1" dirty="0" err="1" smtClean="0">
                <a:solidFill>
                  <a:srgbClr val="FF0000"/>
                </a:solidFill>
                <a:effectLst>
                  <a:outerShdw blurRad="38100" dist="38100" dir="2700000" algn="tl">
                    <a:srgbClr val="000000">
                      <a:alpha val="43137"/>
                    </a:srgbClr>
                  </a:outerShdw>
                </a:effectLst>
                <a:latin typeface="+mj-lt"/>
                <a:ea typeface="+mj-ea"/>
                <a:cs typeface="+mj-cs"/>
              </a:rPr>
              <a:t>учнівського</a:t>
            </a:r>
            <a:r>
              <a:rPr lang="ru-RU" sz="2400" i="1" dirty="0" smtClean="0">
                <a:solidFill>
                  <a:srgbClr val="FF0000"/>
                </a:solidFill>
                <a:effectLst>
                  <a:outerShdw blurRad="38100" dist="38100" dir="2700000" algn="tl">
                    <a:srgbClr val="000000">
                      <a:alpha val="43137"/>
                    </a:srgbClr>
                  </a:outerShdw>
                </a:effectLst>
                <a:latin typeface="+mj-lt"/>
                <a:ea typeface="+mj-ea"/>
                <a:cs typeface="+mj-cs"/>
              </a:rPr>
              <a:t>  </a:t>
            </a:r>
            <a:r>
              <a:rPr lang="ru-RU" sz="2400" i="1" dirty="0" err="1" smtClean="0">
                <a:solidFill>
                  <a:srgbClr val="FF0000"/>
                </a:solidFill>
                <a:effectLst>
                  <a:outerShdw blurRad="38100" dist="38100" dir="2700000" algn="tl">
                    <a:srgbClr val="000000">
                      <a:alpha val="43137"/>
                    </a:srgbClr>
                  </a:outerShdw>
                </a:effectLst>
                <a:latin typeface="+mj-lt"/>
                <a:ea typeface="+mj-ea"/>
                <a:cs typeface="+mj-cs"/>
              </a:rPr>
              <a:t>самоврядування</a:t>
            </a:r>
            <a:r>
              <a:rPr lang="ru-RU" sz="2400" i="1" dirty="0" smtClean="0">
                <a:solidFill>
                  <a:srgbClr val="FF0000"/>
                </a:solidFill>
                <a:effectLst>
                  <a:outerShdw blurRad="38100" dist="38100" dir="2700000" algn="tl">
                    <a:srgbClr val="000000">
                      <a:alpha val="43137"/>
                    </a:srgbClr>
                  </a:outerShdw>
                </a:effectLst>
                <a:latin typeface="+mj-lt"/>
                <a:ea typeface="+mj-ea"/>
                <a:cs typeface="+mj-cs"/>
              </a:rPr>
              <a:t> «Ми-разом</a:t>
            </a:r>
            <a:r>
              <a:rPr kumimoji="0" lang="ru-RU" sz="2400" b="0" i="1"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 ІІ</a:t>
            </a:r>
            <a:r>
              <a:rPr kumimoji="0" lang="ru-RU" sz="2400" b="0" i="1" u="none" strike="noStrike" kern="1200" cap="none" spc="0" normalizeH="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 </a:t>
            </a:r>
            <a:r>
              <a:rPr kumimoji="0" lang="ru-RU" sz="2400" b="0" i="1" u="none" strike="noStrike" kern="1200" cap="none" spc="0" normalizeH="0" baseline="0" noProof="0" dirty="0" err="1" smtClean="0">
                <a:ln>
                  <a:noFill/>
                </a:ln>
                <a:solidFill>
                  <a:srgbClr val="FF0000"/>
                </a:solidFill>
                <a:effectLst>
                  <a:outerShdw blurRad="38100" dist="38100" dir="2700000" algn="tl">
                    <a:srgbClr val="000000">
                      <a:alpha val="43137"/>
                    </a:srgbClr>
                  </a:outerShdw>
                </a:effectLst>
                <a:uLnTx/>
                <a:uFillTx/>
                <a:latin typeface="+mj-lt"/>
                <a:ea typeface="+mj-ea"/>
                <a:cs typeface="+mj-cs"/>
              </a:rPr>
              <a:t>місце</a:t>
            </a:r>
            <a:r>
              <a:rPr kumimoji="0" lang="ru-RU" sz="2400" b="0" i="1"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a:t>
            </a:r>
            <a:r>
              <a:rPr kumimoji="0" lang="ru-RU" sz="1600" b="0" i="0" u="none" strike="noStrike" kern="1200" cap="none" spc="0" normalizeH="0" baseline="0" noProof="0" dirty="0" smtClean="0">
                <a:ln>
                  <a:noFill/>
                </a:ln>
                <a:solidFill>
                  <a:schemeClr val="tx1"/>
                </a:solidFill>
                <a:effectLst/>
                <a:uLnTx/>
                <a:uFillTx/>
                <a:latin typeface="+mj-lt"/>
                <a:ea typeface="+mj-ea"/>
                <a:cs typeface="+mj-cs"/>
              </a:rPr>
              <a:t/>
            </a:r>
            <a:br>
              <a:rPr kumimoji="0" lang="ru-RU" sz="1600" b="0" i="0" u="none" strike="noStrike" kern="1200" cap="none" spc="0" normalizeH="0" baseline="0" noProof="0" dirty="0" smtClean="0">
                <a:ln>
                  <a:noFill/>
                </a:ln>
                <a:solidFill>
                  <a:schemeClr val="tx1"/>
                </a:solidFill>
                <a:effectLst/>
                <a:uLnTx/>
                <a:uFillTx/>
                <a:latin typeface="+mj-lt"/>
                <a:ea typeface="+mj-ea"/>
                <a:cs typeface="+mj-cs"/>
              </a:rPr>
            </a:br>
            <a:endParaRPr kumimoji="0" lang="ru-RU" sz="1600" b="0" i="0" u="none" strike="noStrike" kern="1200" cap="none" spc="0" normalizeH="0" baseline="0" noProof="0" dirty="0" smtClean="0">
              <a:ln>
                <a:noFill/>
              </a:ln>
              <a:solidFill>
                <a:schemeClr val="tx1"/>
              </a:solidFill>
              <a:effectLst/>
              <a:uLnTx/>
              <a:uFillTx/>
              <a:latin typeface="+mj-lt"/>
              <a:ea typeface="+mj-ea"/>
              <a:cs typeface="+mj-cs"/>
            </a:endParaRPr>
          </a:p>
        </p:txBody>
      </p:sp>
      <p:pic>
        <p:nvPicPr>
          <p:cNvPr id="7170" name="Рисунок 40" descr="http://school164.klasna.com/uploads/editor/238/56349/news_/images/img.jpg"/>
          <p:cNvPicPr>
            <a:picLocks noChangeAspect="1" noChangeArrowheads="1"/>
          </p:cNvPicPr>
          <p:nvPr/>
        </p:nvPicPr>
        <p:blipFill>
          <a:blip r:embed="rId2" cstate="print"/>
          <a:srcRect/>
          <a:stretch>
            <a:fillRect/>
          </a:stretch>
        </p:blipFill>
        <p:spPr bwMode="auto">
          <a:xfrm>
            <a:off x="395536" y="260648"/>
            <a:ext cx="2952328" cy="2213834"/>
          </a:xfrm>
          <a:prstGeom prst="rect">
            <a:avLst/>
          </a:prstGeom>
          <a:ln>
            <a:noFill/>
          </a:ln>
          <a:effectLst>
            <a:softEdge rad="112500"/>
          </a:effectLst>
        </p:spPr>
      </p:pic>
      <p:pic>
        <p:nvPicPr>
          <p:cNvPr id="7171" name="Рисунок 37" descr="http://school164.klasna.com/uploads/editor/238/56349/news_/images/dsc_9623.jpg"/>
          <p:cNvPicPr>
            <a:picLocks noChangeAspect="1" noChangeArrowheads="1"/>
          </p:cNvPicPr>
          <p:nvPr/>
        </p:nvPicPr>
        <p:blipFill>
          <a:blip r:embed="rId3" cstate="print"/>
          <a:srcRect/>
          <a:stretch>
            <a:fillRect/>
          </a:stretch>
        </p:blipFill>
        <p:spPr bwMode="auto">
          <a:xfrm>
            <a:off x="323528" y="2492896"/>
            <a:ext cx="3168352" cy="2112936"/>
          </a:xfrm>
          <a:prstGeom prst="rect">
            <a:avLst/>
          </a:prstGeom>
          <a:ln>
            <a:noFill/>
          </a:ln>
          <a:effectLst>
            <a:softEdge rad="112500"/>
          </a:effectLst>
        </p:spPr>
      </p:pic>
      <p:pic>
        <p:nvPicPr>
          <p:cNvPr id="7172" name="Рисунок 3" descr="http://school164.klasna.com/uploads/org238/news_1526453593_1600.JPG"/>
          <p:cNvPicPr>
            <a:picLocks noChangeAspect="1" noChangeArrowheads="1"/>
          </p:cNvPicPr>
          <p:nvPr/>
        </p:nvPicPr>
        <p:blipFill>
          <a:blip r:embed="rId4" cstate="print"/>
          <a:srcRect/>
          <a:stretch>
            <a:fillRect/>
          </a:stretch>
        </p:blipFill>
        <p:spPr bwMode="auto">
          <a:xfrm>
            <a:off x="251520" y="4725144"/>
            <a:ext cx="3190774" cy="187220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635896" y="1124743"/>
            <a:ext cx="5256584" cy="648073"/>
          </a:xfrm>
        </p:spPr>
        <p:txBody>
          <a:bodyPr>
            <a:noAutofit/>
          </a:bodyPr>
          <a:lstStyle/>
          <a:p>
            <a:r>
              <a:rPr lang="uk-UA" sz="1800" i="1" dirty="0" smtClean="0">
                <a:solidFill>
                  <a:srgbClr val="FF0000"/>
                </a:solidFill>
                <a:effectLst>
                  <a:outerShdw blurRad="38100" dist="38100" dir="2700000" algn="tl">
                    <a:srgbClr val="000000">
                      <a:alpha val="43137"/>
                    </a:srgbClr>
                  </a:outerShdw>
                </a:effectLst>
              </a:rPr>
              <a:t>Конкурс </a:t>
            </a:r>
            <a:r>
              <a:rPr lang="ru-RU" sz="1800" i="1" dirty="0" smtClean="0">
                <a:solidFill>
                  <a:srgbClr val="FF0000"/>
                </a:solidFill>
                <a:effectLst>
                  <a:outerShdw blurRad="38100" dist="38100" dir="2700000" algn="tl">
                    <a:srgbClr val="000000">
                      <a:alpha val="43137"/>
                    </a:srgbClr>
                  </a:outerShdw>
                </a:effectLst>
              </a:rPr>
              <a:t>«</a:t>
            </a:r>
            <a:r>
              <a:rPr lang="ru-RU" sz="1800" i="1" dirty="0">
                <a:solidFill>
                  <a:srgbClr val="FF0000"/>
                </a:solidFill>
                <a:effectLst>
                  <a:outerShdw blurRad="38100" dist="38100" dir="2700000" algn="tl">
                    <a:srgbClr val="000000">
                      <a:alpha val="43137"/>
                    </a:srgbClr>
                  </a:outerShdw>
                </a:effectLst>
              </a:rPr>
              <a:t>Голуб миру» </a:t>
            </a:r>
            <a:r>
              <a:rPr lang="ru-RU" sz="1800" i="1" dirty="0" smtClean="0">
                <a:solidFill>
                  <a:srgbClr val="FF0000"/>
                </a:solidFill>
                <a:effectLst>
                  <a:outerShdw blurRad="38100" dist="38100" dir="2700000" algn="tl">
                    <a:srgbClr val="000000">
                      <a:alpha val="43137"/>
                    </a:srgbClr>
                  </a:outerShdw>
                </a:effectLst>
              </a:rPr>
              <a:t> 10-Б </a:t>
            </a:r>
            <a:r>
              <a:rPr lang="ru-RU" sz="1800" i="1" dirty="0" err="1">
                <a:solidFill>
                  <a:srgbClr val="FF0000"/>
                </a:solidFill>
                <a:effectLst>
                  <a:outerShdw blurRad="38100" dist="38100" dir="2700000" algn="tl">
                    <a:srgbClr val="000000">
                      <a:alpha val="43137"/>
                    </a:srgbClr>
                  </a:outerShdw>
                </a:effectLst>
              </a:rPr>
              <a:t>клас</a:t>
            </a:r>
            <a:r>
              <a:rPr lang="ru-RU" sz="1800" i="1" dirty="0">
                <a:solidFill>
                  <a:srgbClr val="FF0000"/>
                </a:solidFill>
                <a:effectLst>
                  <a:outerShdw blurRad="38100" dist="38100" dir="2700000" algn="tl">
                    <a:srgbClr val="000000">
                      <a:alpha val="43137"/>
                    </a:srgbClr>
                  </a:outerShdw>
                </a:effectLst>
              </a:rPr>
              <a:t> </a:t>
            </a:r>
            <a:r>
              <a:rPr lang="ru-RU" sz="1800" i="1" dirty="0" err="1">
                <a:solidFill>
                  <a:srgbClr val="FF0000"/>
                </a:solidFill>
                <a:effectLst>
                  <a:outerShdw blurRad="38100" dist="38100" dir="2700000" algn="tl">
                    <a:srgbClr val="000000">
                      <a:alpha val="43137"/>
                    </a:srgbClr>
                  </a:outerShdw>
                </a:effectLst>
              </a:rPr>
              <a:t>Батуревич</a:t>
            </a:r>
            <a:r>
              <a:rPr lang="ru-RU" sz="1800" i="1" dirty="0">
                <a:solidFill>
                  <a:srgbClr val="FF0000"/>
                </a:solidFill>
                <a:effectLst>
                  <a:outerShdw blurRad="38100" dist="38100" dir="2700000" algn="tl">
                    <a:srgbClr val="000000">
                      <a:alpha val="43137"/>
                    </a:srgbClr>
                  </a:outerShdw>
                </a:effectLst>
              </a:rPr>
              <a:t> </a:t>
            </a:r>
            <a:r>
              <a:rPr lang="ru-RU" sz="1800" i="1" dirty="0" err="1">
                <a:solidFill>
                  <a:srgbClr val="FF0000"/>
                </a:solidFill>
                <a:effectLst>
                  <a:outerShdw blurRad="38100" dist="38100" dir="2700000" algn="tl">
                    <a:srgbClr val="000000">
                      <a:alpha val="43137"/>
                    </a:srgbClr>
                  </a:outerShdw>
                </a:effectLst>
              </a:rPr>
              <a:t>Діна</a:t>
            </a:r>
            <a:r>
              <a:rPr lang="ru-RU" sz="1800" i="1" dirty="0">
                <a:solidFill>
                  <a:srgbClr val="FF0000"/>
                </a:solidFill>
                <a:effectLst>
                  <a:outerShdw blurRad="38100" dist="38100" dir="2700000" algn="tl">
                    <a:srgbClr val="000000">
                      <a:alpha val="43137"/>
                    </a:srgbClr>
                  </a:outerShdw>
                </a:effectLst>
              </a:rPr>
              <a:t> у </a:t>
            </a:r>
            <a:r>
              <a:rPr lang="uk-UA" sz="1800" i="1" dirty="0">
                <a:solidFill>
                  <a:srgbClr val="FF0000"/>
                </a:solidFill>
                <a:effectLst>
                  <a:outerShdw blurRad="38100" dist="38100" dir="2700000" algn="tl">
                    <a:srgbClr val="000000">
                      <a:alpha val="43137"/>
                    </a:srgbClr>
                  </a:outerShdw>
                </a:effectLst>
              </a:rPr>
              <a:t> н</a:t>
            </a:r>
            <a:r>
              <a:rPr lang="ru-RU" sz="1800" i="1" dirty="0" err="1">
                <a:solidFill>
                  <a:srgbClr val="FF0000"/>
                </a:solidFill>
                <a:effectLst>
                  <a:outerShdw blurRad="38100" dist="38100" dir="2700000" algn="tl">
                    <a:srgbClr val="000000">
                      <a:alpha val="43137"/>
                    </a:srgbClr>
                  </a:outerShdw>
                </a:effectLst>
              </a:rPr>
              <a:t>омінації</a:t>
            </a:r>
            <a:r>
              <a:rPr lang="ru-RU" sz="1800" i="1" dirty="0">
                <a:solidFill>
                  <a:srgbClr val="FF0000"/>
                </a:solidFill>
                <a:effectLst>
                  <a:outerShdw blurRad="38100" dist="38100" dir="2700000" algn="tl">
                    <a:srgbClr val="000000">
                      <a:alpha val="43137"/>
                    </a:srgbClr>
                  </a:outerShdw>
                </a:effectLst>
              </a:rPr>
              <a:t>  "</a:t>
            </a:r>
            <a:r>
              <a:rPr lang="ru-RU" sz="1800" i="1" dirty="0" err="1">
                <a:solidFill>
                  <a:srgbClr val="FF0000"/>
                </a:solidFill>
                <a:effectLst>
                  <a:outerShdw blurRad="38100" dist="38100" dir="2700000" algn="tl">
                    <a:srgbClr val="000000">
                      <a:alpha val="43137"/>
                    </a:srgbClr>
                  </a:outerShdw>
                </a:effectLst>
              </a:rPr>
              <a:t>Малюнок</a:t>
            </a:r>
            <a:r>
              <a:rPr lang="ru-RU" sz="1800" i="1" dirty="0">
                <a:solidFill>
                  <a:srgbClr val="FF0000"/>
                </a:solidFill>
                <a:effectLst>
                  <a:outerShdw blurRad="38100" dist="38100" dir="2700000" algn="tl">
                    <a:srgbClr val="000000">
                      <a:alpha val="43137"/>
                    </a:srgbClr>
                  </a:outerShdw>
                </a:effectLst>
              </a:rPr>
              <a:t> голуба миру </a:t>
            </a:r>
            <a:r>
              <a:rPr lang="ru-RU" sz="1800" i="1" dirty="0" err="1">
                <a:solidFill>
                  <a:srgbClr val="FF0000"/>
                </a:solidFill>
                <a:effectLst>
                  <a:outerShdw blurRad="38100" dist="38100" dir="2700000" algn="tl">
                    <a:srgbClr val="000000">
                      <a:alpha val="43137"/>
                    </a:srgbClr>
                  </a:outerShdw>
                </a:effectLst>
              </a:rPr>
              <a:t>або</a:t>
            </a:r>
            <a:r>
              <a:rPr lang="ru-RU" sz="1800" i="1" dirty="0">
                <a:solidFill>
                  <a:srgbClr val="FF0000"/>
                </a:solidFill>
                <a:effectLst>
                  <a:outerShdw blurRad="38100" dist="38100" dir="2700000" algn="tl">
                    <a:srgbClr val="000000">
                      <a:alpha val="43137"/>
                    </a:srgbClr>
                  </a:outerShdw>
                </a:effectLst>
              </a:rPr>
              <a:t> </a:t>
            </a:r>
            <a:r>
              <a:rPr lang="ru-RU" sz="1800" i="1" dirty="0" err="1">
                <a:solidFill>
                  <a:srgbClr val="FF0000"/>
                </a:solidFill>
                <a:effectLst>
                  <a:outerShdw blurRad="38100" dist="38100" dir="2700000" algn="tl">
                    <a:srgbClr val="000000">
                      <a:alpha val="43137"/>
                    </a:srgbClr>
                  </a:outerShdw>
                </a:effectLst>
              </a:rPr>
              <a:t>іншого</a:t>
            </a:r>
            <a:r>
              <a:rPr lang="ru-RU" sz="1800" i="1" dirty="0">
                <a:solidFill>
                  <a:srgbClr val="FF0000"/>
                </a:solidFill>
                <a:effectLst>
                  <a:outerShdw blurRad="38100" dist="38100" dir="2700000" algn="tl">
                    <a:srgbClr val="000000">
                      <a:alpha val="43137"/>
                    </a:srgbClr>
                  </a:outerShdw>
                </a:effectLst>
              </a:rPr>
              <a:t> символа миру" </a:t>
            </a:r>
            <a:r>
              <a:rPr lang="ru-RU" sz="1800" i="1" dirty="0" err="1">
                <a:solidFill>
                  <a:srgbClr val="FF0000"/>
                </a:solidFill>
                <a:effectLst>
                  <a:outerShdw blurRad="38100" dist="38100" dir="2700000" algn="tl">
                    <a:srgbClr val="000000">
                      <a:alpha val="43137"/>
                    </a:srgbClr>
                  </a:outerShdw>
                </a:effectLst>
              </a:rPr>
              <a:t>нагороджена</a:t>
            </a:r>
            <a:r>
              <a:rPr lang="ru-RU" sz="1800" i="1" dirty="0">
                <a:solidFill>
                  <a:srgbClr val="FF0000"/>
                </a:solidFill>
                <a:effectLst>
                  <a:outerShdw blurRad="38100" dist="38100" dir="2700000" algn="tl">
                    <a:srgbClr val="000000">
                      <a:alpha val="43137"/>
                    </a:srgbClr>
                  </a:outerShdw>
                </a:effectLst>
              </a:rPr>
              <a:t> грамотою </a:t>
            </a:r>
            <a:r>
              <a:rPr lang="ru-RU" sz="1800" i="1" dirty="0" err="1">
                <a:solidFill>
                  <a:srgbClr val="FF0000"/>
                </a:solidFill>
                <a:effectLst>
                  <a:outerShdw blurRad="38100" dist="38100" dir="2700000" algn="tl">
                    <a:srgbClr val="000000">
                      <a:alpha val="43137"/>
                    </a:srgbClr>
                  </a:outerShdw>
                </a:effectLst>
              </a:rPr>
              <a:t>Комітету</a:t>
            </a:r>
            <a:r>
              <a:rPr lang="ru-RU" sz="1800" i="1" dirty="0">
                <a:solidFill>
                  <a:srgbClr val="FF0000"/>
                </a:solidFill>
                <a:effectLst>
                  <a:outerShdw blurRad="38100" dist="38100" dir="2700000" algn="tl">
                    <a:srgbClr val="000000">
                      <a:alpha val="43137"/>
                    </a:srgbClr>
                  </a:outerShdw>
                </a:effectLst>
              </a:rPr>
              <a:t> у справах </a:t>
            </a:r>
            <a:r>
              <a:rPr lang="ru-RU" sz="1800" i="1" dirty="0" err="1">
                <a:solidFill>
                  <a:srgbClr val="FF0000"/>
                </a:solidFill>
                <a:effectLst>
                  <a:outerShdw blurRad="38100" dist="38100" dir="2700000" algn="tl">
                    <a:srgbClr val="000000">
                      <a:alpha val="43137"/>
                    </a:srgbClr>
                  </a:outerShdw>
                </a:effectLst>
              </a:rPr>
              <a:t>сім'ї</a:t>
            </a:r>
            <a:r>
              <a:rPr lang="ru-RU" sz="1800" i="1" dirty="0">
                <a:solidFill>
                  <a:srgbClr val="FF0000"/>
                </a:solidFill>
                <a:effectLst>
                  <a:outerShdw blurRad="38100" dist="38100" dir="2700000" algn="tl">
                    <a:srgbClr val="000000">
                      <a:alpha val="43137"/>
                    </a:srgbClr>
                  </a:outerShdw>
                </a:effectLst>
              </a:rPr>
              <a:t>, </a:t>
            </a:r>
            <a:r>
              <a:rPr lang="ru-RU" sz="1800" i="1" dirty="0" err="1">
                <a:solidFill>
                  <a:srgbClr val="FF0000"/>
                </a:solidFill>
                <a:effectLst>
                  <a:outerShdw blurRad="38100" dist="38100" dir="2700000" algn="tl">
                    <a:srgbClr val="000000">
                      <a:alpha val="43137"/>
                    </a:srgbClr>
                  </a:outerShdw>
                </a:effectLst>
              </a:rPr>
              <a:t>молоді</a:t>
            </a:r>
            <a:r>
              <a:rPr lang="ru-RU" sz="1800" i="1" dirty="0">
                <a:solidFill>
                  <a:srgbClr val="FF0000"/>
                </a:solidFill>
                <a:effectLst>
                  <a:outerShdw blurRad="38100" dist="38100" dir="2700000" algn="tl">
                    <a:srgbClr val="000000">
                      <a:alpha val="43137"/>
                    </a:srgbClr>
                  </a:outerShdw>
                </a:effectLst>
              </a:rPr>
              <a:t> та спорту </a:t>
            </a:r>
            <a:r>
              <a:rPr lang="ru-RU" sz="1800" i="1" dirty="0" err="1">
                <a:solidFill>
                  <a:srgbClr val="FF0000"/>
                </a:solidFill>
                <a:effectLst>
                  <a:outerShdw blurRad="38100" dist="38100" dir="2700000" algn="tl">
                    <a:srgbClr val="000000">
                      <a:alpha val="43137"/>
                    </a:srgbClr>
                  </a:outerShdw>
                </a:effectLst>
              </a:rPr>
              <a:t>Київському</a:t>
            </a:r>
            <a:r>
              <a:rPr lang="ru-RU" sz="1800" i="1" dirty="0">
                <a:solidFill>
                  <a:srgbClr val="FF0000"/>
                </a:solidFill>
                <a:effectLst>
                  <a:outerShdw blurRad="38100" dist="38100" dir="2700000" algn="tl">
                    <a:srgbClr val="000000">
                      <a:alpha val="43137"/>
                    </a:srgbClr>
                  </a:outerShdw>
                </a:effectLst>
              </a:rPr>
              <a:t> району, Департаменту у справах </a:t>
            </a:r>
            <a:r>
              <a:rPr lang="ru-RU" sz="1800" i="1" dirty="0" err="1">
                <a:solidFill>
                  <a:srgbClr val="FF0000"/>
                </a:solidFill>
                <a:effectLst>
                  <a:outerShdw blurRad="38100" dist="38100" dir="2700000" algn="tl">
                    <a:srgbClr val="000000">
                      <a:alpha val="43137"/>
                    </a:srgbClr>
                  </a:outerShdw>
                </a:effectLst>
              </a:rPr>
              <a:t>сім'ї</a:t>
            </a:r>
            <a:r>
              <a:rPr lang="ru-RU" sz="1800" i="1" dirty="0">
                <a:solidFill>
                  <a:srgbClr val="FF0000"/>
                </a:solidFill>
                <a:effectLst>
                  <a:outerShdw blurRad="38100" dist="38100" dir="2700000" algn="tl">
                    <a:srgbClr val="000000">
                      <a:alpha val="43137"/>
                    </a:srgbClr>
                  </a:outerShdw>
                </a:effectLst>
              </a:rPr>
              <a:t>, </a:t>
            </a:r>
            <a:r>
              <a:rPr lang="ru-RU" sz="1800" i="1" dirty="0" err="1">
                <a:solidFill>
                  <a:srgbClr val="FF0000"/>
                </a:solidFill>
                <a:effectLst>
                  <a:outerShdw blurRad="38100" dist="38100" dir="2700000" algn="tl">
                    <a:srgbClr val="000000">
                      <a:alpha val="43137"/>
                    </a:srgbClr>
                  </a:outerShdw>
                </a:effectLst>
              </a:rPr>
              <a:t>молоді</a:t>
            </a:r>
            <a:r>
              <a:rPr lang="ru-RU" sz="1800" i="1" dirty="0">
                <a:solidFill>
                  <a:srgbClr val="FF0000"/>
                </a:solidFill>
                <a:effectLst>
                  <a:outerShdw blurRad="38100" dist="38100" dir="2700000" algn="tl">
                    <a:srgbClr val="000000">
                      <a:alpha val="43137"/>
                    </a:srgbClr>
                  </a:outerShdw>
                </a:effectLst>
              </a:rPr>
              <a:t> та спорту </a:t>
            </a:r>
            <a:r>
              <a:rPr lang="ru-RU" sz="1800" i="1" dirty="0" err="1">
                <a:solidFill>
                  <a:srgbClr val="FF0000"/>
                </a:solidFill>
                <a:effectLst>
                  <a:outerShdw blurRad="38100" dist="38100" dir="2700000" algn="tl">
                    <a:srgbClr val="000000">
                      <a:alpha val="43137"/>
                    </a:srgbClr>
                  </a:outerShdw>
                </a:effectLst>
              </a:rPr>
              <a:t>Харківської</a:t>
            </a:r>
            <a:r>
              <a:rPr lang="ru-RU" sz="1800" i="1" dirty="0">
                <a:solidFill>
                  <a:srgbClr val="FF0000"/>
                </a:solidFill>
                <a:effectLst>
                  <a:outerShdw blurRad="38100" dist="38100" dir="2700000" algn="tl">
                    <a:srgbClr val="000000">
                      <a:alpha val="43137"/>
                    </a:srgbClr>
                  </a:outerShdw>
                </a:effectLst>
              </a:rPr>
              <a:t> </a:t>
            </a:r>
            <a:r>
              <a:rPr lang="ru-RU" sz="1800" i="1" dirty="0" err="1">
                <a:solidFill>
                  <a:srgbClr val="FF0000"/>
                </a:solidFill>
                <a:effectLst>
                  <a:outerShdw blurRad="38100" dist="38100" dir="2700000" algn="tl">
                    <a:srgbClr val="000000">
                      <a:alpha val="43137"/>
                    </a:srgbClr>
                  </a:outerShdw>
                </a:effectLst>
              </a:rPr>
              <a:t>міської</a:t>
            </a:r>
            <a:r>
              <a:rPr lang="ru-RU" sz="1800" i="1" dirty="0">
                <a:solidFill>
                  <a:srgbClr val="FF0000"/>
                </a:solidFill>
                <a:effectLst>
                  <a:outerShdw blurRad="38100" dist="38100" dir="2700000" algn="tl">
                    <a:srgbClr val="000000">
                      <a:alpha val="43137"/>
                    </a:srgbClr>
                  </a:outerShdw>
                </a:effectLst>
              </a:rPr>
              <a:t> ради</a:t>
            </a:r>
            <a:br>
              <a:rPr lang="ru-RU" sz="1800" i="1" dirty="0">
                <a:solidFill>
                  <a:srgbClr val="FF0000"/>
                </a:solidFill>
                <a:effectLst>
                  <a:outerShdw blurRad="38100" dist="38100" dir="2700000" algn="tl">
                    <a:srgbClr val="000000">
                      <a:alpha val="43137"/>
                    </a:srgbClr>
                  </a:outerShdw>
                </a:effectLst>
              </a:rPr>
            </a:br>
            <a:endParaRPr lang="ru-RU" sz="1800" i="1" dirty="0">
              <a:solidFill>
                <a:srgbClr val="FF0000"/>
              </a:solidFill>
              <a:effectLst>
                <a:outerShdw blurRad="38100" dist="38100" dir="2700000" algn="tl">
                  <a:srgbClr val="000000">
                    <a:alpha val="43137"/>
                  </a:srgbClr>
                </a:outerShdw>
              </a:effectLst>
            </a:endParaRPr>
          </a:p>
        </p:txBody>
      </p:sp>
      <p:sp>
        <p:nvSpPr>
          <p:cNvPr id="3" name="Подзаголовок 2"/>
          <p:cNvSpPr>
            <a:spLocks noGrp="1"/>
          </p:cNvSpPr>
          <p:nvPr>
            <p:ph type="subTitle" idx="1"/>
          </p:nvPr>
        </p:nvSpPr>
        <p:spPr>
          <a:xfrm>
            <a:off x="3635896" y="5373216"/>
            <a:ext cx="5508104" cy="792088"/>
          </a:xfrm>
        </p:spPr>
        <p:txBody>
          <a:bodyPr>
            <a:noAutofit/>
          </a:bodyPr>
          <a:lstStyle/>
          <a:p>
            <a:r>
              <a:rPr lang="uk-UA" sz="1800" i="1" dirty="0" smtClean="0">
                <a:solidFill>
                  <a:srgbClr val="FF0000"/>
                </a:solidFill>
                <a:effectLst>
                  <a:outerShdw blurRad="38100" dist="38100" dir="2700000" algn="tl">
                    <a:srgbClr val="000000">
                      <a:alpha val="43137"/>
                    </a:srgbClr>
                  </a:outerShdw>
                </a:effectLst>
              </a:rPr>
              <a:t>Конкурс </a:t>
            </a:r>
            <a:r>
              <a:rPr lang="ru-RU" sz="1800" i="1" dirty="0" err="1" smtClean="0">
                <a:solidFill>
                  <a:srgbClr val="FF0000"/>
                </a:solidFill>
                <a:effectLst>
                  <a:outerShdw blurRad="38100" dist="38100" dir="2700000" algn="tl">
                    <a:srgbClr val="000000">
                      <a:alpha val="43137"/>
                    </a:srgbClr>
                  </a:outerShdw>
                </a:effectLst>
              </a:rPr>
              <a:t>учнівських</a:t>
            </a:r>
            <a:r>
              <a:rPr lang="ru-RU" sz="1800" i="1" dirty="0" smtClean="0">
                <a:solidFill>
                  <a:srgbClr val="FF0000"/>
                </a:solidFill>
                <a:effectLst>
                  <a:outerShdw blurRad="38100" dist="38100" dir="2700000" algn="tl">
                    <a:srgbClr val="000000">
                      <a:alpha val="43137"/>
                    </a:srgbClr>
                  </a:outerShdw>
                </a:effectLst>
              </a:rPr>
              <a:t> </a:t>
            </a:r>
            <a:r>
              <a:rPr lang="ru-RU" sz="1800" i="1" dirty="0" err="1">
                <a:solidFill>
                  <a:srgbClr val="FF0000"/>
                </a:solidFill>
                <a:effectLst>
                  <a:outerShdw blurRad="38100" dist="38100" dir="2700000" algn="tl">
                    <a:srgbClr val="000000">
                      <a:alpha val="43137"/>
                    </a:srgbClr>
                  </a:outerShdw>
                </a:effectLst>
              </a:rPr>
              <a:t>громадських</a:t>
            </a:r>
            <a:r>
              <a:rPr lang="ru-RU" sz="1800" i="1" dirty="0">
                <a:solidFill>
                  <a:srgbClr val="FF0000"/>
                </a:solidFill>
                <a:effectLst>
                  <a:outerShdw blurRad="38100" dist="38100" dir="2700000" algn="tl">
                    <a:srgbClr val="000000">
                      <a:alpha val="43137"/>
                    </a:srgbClr>
                  </a:outerShdw>
                </a:effectLst>
              </a:rPr>
              <a:t> </a:t>
            </a:r>
            <a:r>
              <a:rPr lang="ru-RU" sz="1800" i="1" dirty="0" err="1">
                <a:solidFill>
                  <a:srgbClr val="FF0000"/>
                </a:solidFill>
                <a:effectLst>
                  <a:outerShdw blurRad="38100" dist="38100" dir="2700000" algn="tl">
                    <a:srgbClr val="000000">
                      <a:alpha val="43137"/>
                    </a:srgbClr>
                  </a:outerShdw>
                </a:effectLst>
              </a:rPr>
              <a:t>інніціатив</a:t>
            </a:r>
            <a:r>
              <a:rPr lang="ru-RU" sz="1800" i="1" dirty="0">
                <a:solidFill>
                  <a:srgbClr val="FF0000"/>
                </a:solidFill>
                <a:effectLst>
                  <a:outerShdw blurRad="38100" dist="38100" dir="2700000" algn="tl">
                    <a:srgbClr val="000000">
                      <a:alpha val="43137"/>
                    </a:srgbClr>
                  </a:outerShdw>
                </a:effectLst>
              </a:rPr>
              <a:t> </a:t>
            </a:r>
            <a:r>
              <a:rPr lang="ru-RU" sz="1800" i="1" dirty="0" err="1">
                <a:solidFill>
                  <a:srgbClr val="FF0000"/>
                </a:solidFill>
                <a:effectLst>
                  <a:outerShdw blurRad="38100" dist="38100" dir="2700000" algn="tl">
                    <a:srgbClr val="000000">
                      <a:alpha val="43137"/>
                    </a:srgbClr>
                  </a:outerShdw>
                </a:effectLst>
              </a:rPr>
              <a:t>районної</a:t>
            </a:r>
            <a:r>
              <a:rPr lang="ru-RU" sz="1800" i="1" dirty="0">
                <a:solidFill>
                  <a:srgbClr val="FF0000"/>
                </a:solidFill>
                <a:effectLst>
                  <a:outerShdw blurRad="38100" dist="38100" dir="2700000" algn="tl">
                    <a:srgbClr val="000000">
                      <a:alpha val="43137"/>
                    </a:srgbClr>
                  </a:outerShdw>
                </a:effectLst>
              </a:rPr>
              <a:t> </a:t>
            </a:r>
            <a:r>
              <a:rPr lang="ru-RU" sz="1800" i="1" dirty="0" err="1">
                <a:solidFill>
                  <a:srgbClr val="FF0000"/>
                </a:solidFill>
                <a:effectLst>
                  <a:outerShdw blurRad="38100" dist="38100" dir="2700000" algn="tl">
                    <a:srgbClr val="000000">
                      <a:alpha val="43137"/>
                    </a:srgbClr>
                  </a:outerShdw>
                </a:effectLst>
              </a:rPr>
              <a:t>дитячо-юнацької</a:t>
            </a:r>
            <a:r>
              <a:rPr lang="ru-RU" sz="1800" i="1" dirty="0">
                <a:solidFill>
                  <a:srgbClr val="FF0000"/>
                </a:solidFill>
                <a:effectLst>
                  <a:outerShdw blurRad="38100" dist="38100" dir="2700000" algn="tl">
                    <a:srgbClr val="000000">
                      <a:alpha val="43137"/>
                    </a:srgbClr>
                  </a:outerShdw>
                </a:effectLst>
              </a:rPr>
              <a:t> </a:t>
            </a:r>
            <a:r>
              <a:rPr lang="ru-RU" sz="1800" i="1" dirty="0" err="1">
                <a:solidFill>
                  <a:srgbClr val="FF0000"/>
                </a:solidFill>
                <a:effectLst>
                  <a:outerShdw blurRad="38100" dist="38100" dir="2700000" algn="tl">
                    <a:srgbClr val="000000">
                      <a:alpha val="43137"/>
                    </a:srgbClr>
                  </a:outerShdw>
                </a:effectLst>
              </a:rPr>
              <a:t>асоціації</a:t>
            </a:r>
            <a:r>
              <a:rPr lang="ru-RU" sz="1800" i="1" dirty="0">
                <a:solidFill>
                  <a:srgbClr val="FF0000"/>
                </a:solidFill>
                <a:effectLst>
                  <a:outerShdw blurRad="38100" dist="38100" dir="2700000" algn="tl">
                    <a:srgbClr val="000000">
                      <a:alpha val="43137"/>
                    </a:srgbClr>
                  </a:outerShdw>
                </a:effectLst>
              </a:rPr>
              <a:t> "ШУМ"</a:t>
            </a:r>
            <a:r>
              <a:rPr lang="uk-UA" sz="1800" i="1" dirty="0">
                <a:solidFill>
                  <a:srgbClr val="FF0000"/>
                </a:solidFill>
                <a:effectLst>
                  <a:outerShdw blurRad="38100" dist="38100" dir="2700000" algn="tl">
                    <a:srgbClr val="000000">
                      <a:alpha val="43137"/>
                    </a:srgbClr>
                  </a:outerShdw>
                </a:effectLst>
              </a:rPr>
              <a:t> (у</a:t>
            </a:r>
            <a:r>
              <a:rPr lang="ru-RU" sz="1800" i="1" dirty="0" err="1">
                <a:solidFill>
                  <a:srgbClr val="FF0000"/>
                </a:solidFill>
                <a:effectLst>
                  <a:outerShdw blurRad="38100" dist="38100" dir="2700000" algn="tl">
                    <a:srgbClr val="000000">
                      <a:alpha val="43137"/>
                    </a:srgbClr>
                  </a:outerShdw>
                </a:effectLst>
              </a:rPr>
              <a:t>чениця</a:t>
            </a:r>
            <a:r>
              <a:rPr lang="ru-RU" sz="1800" i="1" dirty="0">
                <a:solidFill>
                  <a:srgbClr val="FF0000"/>
                </a:solidFill>
                <a:effectLst>
                  <a:outerShdw blurRad="38100" dist="38100" dir="2700000" algn="tl">
                    <a:srgbClr val="000000">
                      <a:alpha val="43137"/>
                    </a:srgbClr>
                  </a:outerShdw>
                </a:effectLst>
              </a:rPr>
              <a:t> 9-В </a:t>
            </a:r>
            <a:r>
              <a:rPr lang="ru-RU" sz="1800" i="1" dirty="0" err="1">
                <a:solidFill>
                  <a:srgbClr val="FF0000"/>
                </a:solidFill>
                <a:effectLst>
                  <a:outerShdw blurRad="38100" dist="38100" dir="2700000" algn="tl">
                    <a:srgbClr val="000000">
                      <a:alpha val="43137"/>
                    </a:srgbClr>
                  </a:outerShdw>
                </a:effectLst>
              </a:rPr>
              <a:t>класу</a:t>
            </a:r>
            <a:r>
              <a:rPr lang="ru-RU" sz="1800" i="1" dirty="0">
                <a:solidFill>
                  <a:srgbClr val="FF0000"/>
                </a:solidFill>
                <a:effectLst>
                  <a:outerShdw blurRad="38100" dist="38100" dir="2700000" algn="tl">
                    <a:srgbClr val="000000">
                      <a:alpha val="43137"/>
                    </a:srgbClr>
                  </a:outerShdw>
                </a:effectLst>
              </a:rPr>
              <a:t> </a:t>
            </a:r>
            <a:r>
              <a:rPr lang="ru-RU" sz="1800" i="1" dirty="0" err="1">
                <a:solidFill>
                  <a:srgbClr val="FF0000"/>
                </a:solidFill>
                <a:effectLst>
                  <a:outerShdw blurRad="38100" dist="38100" dir="2700000" algn="tl">
                    <a:srgbClr val="000000">
                      <a:alpha val="43137"/>
                    </a:srgbClr>
                  </a:outerShdw>
                </a:effectLst>
              </a:rPr>
              <a:t>Каляпіна</a:t>
            </a:r>
            <a:r>
              <a:rPr lang="ru-RU" sz="1800" i="1" dirty="0">
                <a:solidFill>
                  <a:srgbClr val="FF0000"/>
                </a:solidFill>
                <a:effectLst>
                  <a:outerShdw blurRad="38100" dist="38100" dir="2700000" algn="tl">
                    <a:srgbClr val="000000">
                      <a:alpha val="43137"/>
                    </a:srgbClr>
                  </a:outerShdw>
                </a:effectLst>
              </a:rPr>
              <a:t> </a:t>
            </a:r>
            <a:r>
              <a:rPr lang="ru-RU" sz="1800" i="1" dirty="0" err="1">
                <a:solidFill>
                  <a:srgbClr val="FF0000"/>
                </a:solidFill>
                <a:effectLst>
                  <a:outerShdw blurRad="38100" dist="38100" dir="2700000" algn="tl">
                    <a:srgbClr val="000000">
                      <a:alpha val="43137"/>
                    </a:srgbClr>
                  </a:outerShdw>
                </a:effectLst>
              </a:rPr>
              <a:t>Євгенія</a:t>
            </a:r>
            <a:r>
              <a:rPr lang="ru-RU" sz="1800" i="1" dirty="0">
                <a:solidFill>
                  <a:srgbClr val="FF0000"/>
                </a:solidFill>
                <a:effectLst>
                  <a:outerShdw blurRad="38100" dist="38100" dir="2700000" algn="tl">
                    <a:srgbClr val="000000">
                      <a:alpha val="43137"/>
                    </a:srgbClr>
                  </a:outerShdw>
                </a:effectLst>
              </a:rPr>
              <a:t> </a:t>
            </a:r>
            <a:r>
              <a:rPr lang="ru-RU" sz="1800" i="1" dirty="0" smtClean="0">
                <a:solidFill>
                  <a:srgbClr val="FF0000"/>
                </a:solidFill>
                <a:effectLst>
                  <a:outerShdw blurRad="38100" dist="38100" dir="2700000" algn="tl">
                    <a:srgbClr val="000000">
                      <a:alpha val="43137"/>
                    </a:srgbClr>
                  </a:outerShdw>
                </a:effectLst>
              </a:rPr>
              <a:t> </a:t>
            </a:r>
            <a:r>
              <a:rPr lang="ru-RU" sz="1800" i="1" dirty="0" err="1" smtClean="0">
                <a:solidFill>
                  <a:srgbClr val="FF0000"/>
                </a:solidFill>
                <a:effectLst>
                  <a:outerShdw blurRad="38100" dist="38100" dir="2700000" algn="tl">
                    <a:srgbClr val="000000">
                      <a:alpha val="43137"/>
                    </a:srgbClr>
                  </a:outerShdw>
                </a:effectLst>
              </a:rPr>
              <a:t>отримала</a:t>
            </a:r>
            <a:r>
              <a:rPr lang="ru-RU" sz="1800" i="1" dirty="0" smtClean="0">
                <a:solidFill>
                  <a:srgbClr val="FF0000"/>
                </a:solidFill>
                <a:effectLst>
                  <a:outerShdw blurRad="38100" dist="38100" dir="2700000" algn="tl">
                    <a:srgbClr val="000000">
                      <a:alpha val="43137"/>
                    </a:srgbClr>
                  </a:outerShdw>
                </a:effectLst>
              </a:rPr>
              <a:t> диплом)</a:t>
            </a:r>
            <a:endParaRPr lang="ru-RU" sz="1800" i="1" dirty="0">
              <a:solidFill>
                <a:srgbClr val="FF0000"/>
              </a:solidFill>
              <a:effectLst>
                <a:outerShdw blurRad="38100" dist="38100" dir="2700000" algn="tl">
                  <a:srgbClr val="000000">
                    <a:alpha val="43137"/>
                  </a:srgbClr>
                </a:outerShdw>
              </a:effectLst>
            </a:endParaRPr>
          </a:p>
        </p:txBody>
      </p:sp>
      <p:sp>
        <p:nvSpPr>
          <p:cNvPr id="6" name="Заголовок 1"/>
          <p:cNvSpPr txBox="1">
            <a:spLocks/>
          </p:cNvSpPr>
          <p:nvPr/>
        </p:nvSpPr>
        <p:spPr>
          <a:xfrm>
            <a:off x="3500264" y="3501007"/>
            <a:ext cx="5248200" cy="648073"/>
          </a:xfrm>
          <a:prstGeom prst="rect">
            <a:avLst/>
          </a:prstGeom>
        </p:spPr>
        <p:txBody>
          <a:bodyPr vert="horz" lIns="91440" tIns="45720" rIns="91440" bIns="45720" rtlCol="0" anchor="ctr">
            <a:noAutofit/>
          </a:bodyPr>
          <a:lstStyle/>
          <a:p>
            <a:pPr lvl="0" algn="ctr">
              <a:spcBef>
                <a:spcPct val="0"/>
              </a:spcBef>
            </a:pPr>
            <a:r>
              <a:rPr lang="uk-UA" i="1" dirty="0" smtClean="0">
                <a:solidFill>
                  <a:srgbClr val="FF0000"/>
                </a:solidFill>
                <a:effectLst>
                  <a:outerShdw blurRad="38100" dist="38100" dir="2700000" algn="tl">
                    <a:srgbClr val="000000">
                      <a:alpha val="43137"/>
                    </a:srgbClr>
                  </a:outerShdw>
                </a:effectLst>
              </a:rPr>
              <a:t>Конкурс </a:t>
            </a:r>
            <a:r>
              <a:rPr lang="uk-UA" i="1" dirty="0">
                <a:solidFill>
                  <a:srgbClr val="FF0000"/>
                </a:solidFill>
                <a:effectLst>
                  <a:outerShdw blurRad="38100" dist="38100" dir="2700000" algn="tl">
                    <a:srgbClr val="000000">
                      <a:alpha val="43137"/>
                    </a:srgbClr>
                  </a:outerShdw>
                </a:effectLst>
              </a:rPr>
              <a:t>«Харків очима небайдужих дітей» (</a:t>
            </a:r>
            <a:r>
              <a:rPr lang="ru-RU" i="1" dirty="0" err="1">
                <a:solidFill>
                  <a:srgbClr val="FF0000"/>
                </a:solidFill>
                <a:effectLst>
                  <a:outerShdw blurRad="38100" dist="38100" dir="2700000" algn="tl">
                    <a:srgbClr val="000000">
                      <a:alpha val="43137"/>
                    </a:srgbClr>
                  </a:outerShdw>
                </a:effectLst>
              </a:rPr>
              <a:t>творчий</a:t>
            </a:r>
            <a:r>
              <a:rPr lang="ru-RU" i="1" dirty="0">
                <a:solidFill>
                  <a:srgbClr val="FF0000"/>
                </a:solidFill>
                <a:effectLst>
                  <a:outerShdw blurRad="38100" dist="38100" dir="2700000" algn="tl">
                    <a:srgbClr val="000000">
                      <a:alpha val="43137"/>
                    </a:srgbClr>
                  </a:outerShdw>
                </a:effectLst>
              </a:rPr>
              <a:t> </a:t>
            </a:r>
            <a:r>
              <a:rPr lang="ru-RU" i="1" dirty="0" err="1">
                <a:solidFill>
                  <a:srgbClr val="FF0000"/>
                </a:solidFill>
                <a:effectLst>
                  <a:outerShdw blurRad="38100" dist="38100" dir="2700000" algn="tl">
                    <a:srgbClr val="000000">
                      <a:alpha val="43137"/>
                    </a:srgbClr>
                  </a:outerShdw>
                </a:effectLst>
              </a:rPr>
              <a:t>колектив</a:t>
            </a:r>
            <a:r>
              <a:rPr lang="ru-RU" i="1" dirty="0">
                <a:solidFill>
                  <a:srgbClr val="FF0000"/>
                </a:solidFill>
                <a:effectLst>
                  <a:outerShdw blurRad="38100" dist="38100" dir="2700000" algn="tl">
                    <a:srgbClr val="000000">
                      <a:alpha val="43137"/>
                    </a:srgbClr>
                  </a:outerShdw>
                </a:effectLst>
              </a:rPr>
              <a:t> </a:t>
            </a:r>
            <a:r>
              <a:rPr lang="ru-RU" i="1" dirty="0" err="1">
                <a:solidFill>
                  <a:srgbClr val="FF0000"/>
                </a:solidFill>
                <a:effectLst>
                  <a:outerShdw blurRad="38100" dist="38100" dir="2700000" algn="tl">
                    <a:srgbClr val="000000">
                      <a:alpha val="43137"/>
                    </a:srgbClr>
                  </a:outerShdw>
                </a:effectLst>
              </a:rPr>
              <a:t>учнів</a:t>
            </a:r>
            <a:r>
              <a:rPr lang="ru-RU" i="1" dirty="0">
                <a:solidFill>
                  <a:srgbClr val="FF0000"/>
                </a:solidFill>
                <a:effectLst>
                  <a:outerShdw blurRad="38100" dist="38100" dir="2700000" algn="tl">
                    <a:srgbClr val="000000">
                      <a:alpha val="43137"/>
                    </a:srgbClr>
                  </a:outerShdw>
                </a:effectLst>
              </a:rPr>
              <a:t> 6 </a:t>
            </a:r>
            <a:r>
              <a:rPr lang="ru-RU" i="1" dirty="0" err="1">
                <a:solidFill>
                  <a:srgbClr val="FF0000"/>
                </a:solidFill>
                <a:effectLst>
                  <a:outerShdw blurRad="38100" dist="38100" dir="2700000" algn="tl">
                    <a:srgbClr val="000000">
                      <a:alpha val="43137"/>
                    </a:srgbClr>
                  </a:outerShdw>
                </a:effectLst>
              </a:rPr>
              <a:t>класу</a:t>
            </a:r>
            <a:r>
              <a:rPr lang="ru-RU" i="1" dirty="0">
                <a:solidFill>
                  <a:srgbClr val="FF0000"/>
                </a:solidFill>
                <a:effectLst>
                  <a:outerShdw blurRad="38100" dist="38100" dir="2700000" algn="tl">
                    <a:srgbClr val="000000">
                      <a:alpha val="43137"/>
                    </a:srgbClr>
                  </a:outerShdw>
                </a:effectLst>
              </a:rPr>
              <a:t>, </a:t>
            </a:r>
            <a:r>
              <a:rPr lang="ru-RU" i="1" dirty="0" err="1">
                <a:solidFill>
                  <a:srgbClr val="FF0000"/>
                </a:solidFill>
                <a:effectLst>
                  <a:outerShdw blurRad="38100" dist="38100" dir="2700000" algn="tl">
                    <a:srgbClr val="000000">
                      <a:alpha val="43137"/>
                    </a:srgbClr>
                  </a:outerShdw>
                </a:effectLst>
              </a:rPr>
              <a:t>які</a:t>
            </a:r>
            <a:r>
              <a:rPr lang="ru-RU" i="1" dirty="0">
                <a:solidFill>
                  <a:srgbClr val="FF0000"/>
                </a:solidFill>
                <a:effectLst>
                  <a:outerShdw blurRad="38100" dist="38100" dir="2700000" algn="tl">
                    <a:srgbClr val="000000">
                      <a:alpha val="43137"/>
                    </a:srgbClr>
                  </a:outerShdw>
                </a:effectLst>
              </a:rPr>
              <a:t> </a:t>
            </a:r>
            <a:r>
              <a:rPr lang="ru-RU" i="1" dirty="0" err="1">
                <a:solidFill>
                  <a:srgbClr val="FF0000"/>
                </a:solidFill>
                <a:effectLst>
                  <a:outerShdw blurRad="38100" dist="38100" dir="2700000" algn="tl">
                    <a:srgbClr val="000000">
                      <a:alpha val="43137"/>
                    </a:srgbClr>
                  </a:outerShdw>
                </a:effectLst>
              </a:rPr>
              <a:t>отримали</a:t>
            </a:r>
            <a:r>
              <a:rPr lang="ru-RU" i="1" dirty="0">
                <a:solidFill>
                  <a:srgbClr val="FF0000"/>
                </a:solidFill>
                <a:effectLst>
                  <a:outerShdw blurRad="38100" dist="38100" dir="2700000" algn="tl">
                    <a:srgbClr val="000000">
                      <a:alpha val="43137"/>
                    </a:srgbClr>
                  </a:outerShdw>
                </a:effectLst>
              </a:rPr>
              <a:t> </a:t>
            </a:r>
            <a:r>
              <a:rPr lang="ru-RU" i="1" dirty="0" err="1">
                <a:solidFill>
                  <a:srgbClr val="FF0000"/>
                </a:solidFill>
                <a:effectLst>
                  <a:outerShdw blurRad="38100" dist="38100" dir="2700000" algn="tl">
                    <a:srgbClr val="000000">
                      <a:alpha val="43137"/>
                    </a:srgbClr>
                  </a:outerShdw>
                </a:effectLst>
              </a:rPr>
              <a:t>дипломи</a:t>
            </a:r>
            <a:r>
              <a:rPr lang="ru-RU" i="1" dirty="0">
                <a:solidFill>
                  <a:srgbClr val="FF0000"/>
                </a:solidFill>
                <a:effectLst>
                  <a:outerShdw blurRad="38100" dist="38100" dir="2700000" algn="tl">
                    <a:srgbClr val="000000">
                      <a:alpha val="43137"/>
                    </a:srgbClr>
                  </a:outerShdw>
                </a:effectLst>
              </a:rPr>
              <a:t> ІІ </a:t>
            </a:r>
            <a:r>
              <a:rPr lang="ru-RU" i="1" dirty="0" err="1">
                <a:solidFill>
                  <a:srgbClr val="FF0000"/>
                </a:solidFill>
                <a:effectLst>
                  <a:outerShdw blurRad="38100" dist="38100" dir="2700000" algn="tl">
                    <a:srgbClr val="000000">
                      <a:alpha val="43137"/>
                    </a:srgbClr>
                  </a:outerShdw>
                </a:effectLst>
              </a:rPr>
              <a:t>ступеня</a:t>
            </a:r>
            <a:r>
              <a:rPr lang="ru-RU" i="1" dirty="0">
                <a:solidFill>
                  <a:srgbClr val="FF0000"/>
                </a:solidFill>
                <a:effectLst>
                  <a:outerShdw blurRad="38100" dist="38100" dir="2700000" algn="tl">
                    <a:srgbClr val="000000">
                      <a:alpha val="43137"/>
                    </a:srgbClr>
                  </a:outerShdw>
                </a:effectLst>
              </a:rPr>
              <a:t> </a:t>
            </a:r>
            <a:r>
              <a:rPr lang="ru-RU" i="1" dirty="0" err="1">
                <a:solidFill>
                  <a:srgbClr val="FF0000"/>
                </a:solidFill>
                <a:effectLst>
                  <a:outerShdw blurRad="38100" dist="38100" dir="2700000" algn="tl">
                    <a:srgbClr val="000000">
                      <a:alpha val="43137"/>
                    </a:srgbClr>
                  </a:outerShdw>
                </a:effectLst>
              </a:rPr>
              <a:t>міського</a:t>
            </a:r>
            <a:r>
              <a:rPr lang="ru-RU" i="1" dirty="0">
                <a:solidFill>
                  <a:srgbClr val="FF0000"/>
                </a:solidFill>
                <a:effectLst>
                  <a:outerShdw blurRad="38100" dist="38100" dir="2700000" algn="tl">
                    <a:srgbClr val="000000">
                      <a:alpha val="43137"/>
                    </a:srgbClr>
                  </a:outerShdw>
                </a:effectLst>
              </a:rPr>
              <a:t> </a:t>
            </a:r>
            <a:r>
              <a:rPr lang="ru-RU" i="1" dirty="0" err="1">
                <a:solidFill>
                  <a:srgbClr val="FF0000"/>
                </a:solidFill>
                <a:effectLst>
                  <a:outerShdw blurRad="38100" dist="38100" dir="2700000" algn="tl">
                    <a:srgbClr val="000000">
                      <a:alpha val="43137"/>
                    </a:srgbClr>
                  </a:outerShdw>
                </a:effectLst>
              </a:rPr>
              <a:t>конкурсу-захисту</a:t>
            </a:r>
            <a:r>
              <a:rPr lang="ru-RU" i="1" dirty="0">
                <a:solidFill>
                  <a:srgbClr val="FF0000"/>
                </a:solidFill>
                <a:effectLst>
                  <a:outerShdw blurRad="38100" dist="38100" dir="2700000" algn="tl">
                    <a:srgbClr val="000000">
                      <a:alpha val="43137"/>
                    </a:srgbClr>
                  </a:outerShdw>
                </a:effectLst>
              </a:rPr>
              <a:t> </a:t>
            </a:r>
            <a:r>
              <a:rPr lang="ru-RU" i="1" dirty="0" err="1">
                <a:solidFill>
                  <a:srgbClr val="FF0000"/>
                </a:solidFill>
                <a:effectLst>
                  <a:outerShdw blurRad="38100" dist="38100" dir="2700000" algn="tl">
                    <a:srgbClr val="000000">
                      <a:alpha val="43137"/>
                    </a:srgbClr>
                  </a:outerShdw>
                </a:effectLst>
              </a:rPr>
              <a:t>учнівських</a:t>
            </a:r>
            <a:r>
              <a:rPr lang="ru-RU" i="1" dirty="0">
                <a:solidFill>
                  <a:srgbClr val="FF0000"/>
                </a:solidFill>
                <a:effectLst>
                  <a:outerShdw blurRad="38100" dist="38100" dir="2700000" algn="tl">
                    <a:srgbClr val="000000">
                      <a:alpha val="43137"/>
                    </a:srgbClr>
                  </a:outerShdw>
                </a:effectLst>
              </a:rPr>
              <a:t> </a:t>
            </a:r>
            <a:r>
              <a:rPr lang="ru-RU" i="1" dirty="0" err="1">
                <a:solidFill>
                  <a:srgbClr val="FF0000"/>
                </a:solidFill>
                <a:effectLst>
                  <a:outerShdw blurRad="38100" dist="38100" dir="2700000" algn="tl">
                    <a:srgbClr val="000000">
                      <a:alpha val="43137"/>
                    </a:srgbClr>
                  </a:outerShdw>
                </a:effectLst>
              </a:rPr>
              <a:t>проектів</a:t>
            </a:r>
            <a:r>
              <a:rPr lang="ru-RU" i="1" dirty="0">
                <a:solidFill>
                  <a:srgbClr val="FF0000"/>
                </a:solidFill>
                <a:effectLst>
                  <a:outerShdw blurRad="38100" dist="38100" dir="2700000" algn="tl">
                    <a:srgbClr val="000000">
                      <a:alpha val="43137"/>
                    </a:srgbClr>
                  </a:outerShdw>
                </a:effectLst>
              </a:rPr>
              <a:t> для </a:t>
            </a:r>
            <a:r>
              <a:rPr lang="ru-RU" i="1" dirty="0" err="1">
                <a:solidFill>
                  <a:srgbClr val="FF0000"/>
                </a:solidFill>
                <a:effectLst>
                  <a:outerShdw blurRad="38100" dist="38100" dir="2700000" algn="tl">
                    <a:srgbClr val="000000">
                      <a:alpha val="43137"/>
                    </a:srgbClr>
                  </a:outerShdw>
                </a:effectLst>
              </a:rPr>
              <a:t>учнів</a:t>
            </a:r>
            <a:r>
              <a:rPr lang="ru-RU" i="1" dirty="0">
                <a:solidFill>
                  <a:srgbClr val="FF0000"/>
                </a:solidFill>
                <a:effectLst>
                  <a:outerShdw blurRad="38100" dist="38100" dir="2700000" algn="tl">
                    <a:srgbClr val="000000">
                      <a:alpha val="43137"/>
                    </a:srgbClr>
                  </a:outerShdw>
                </a:effectLst>
              </a:rPr>
              <a:t> 3-6-х </a:t>
            </a:r>
            <a:r>
              <a:rPr lang="ru-RU" i="1" dirty="0" err="1">
                <a:solidFill>
                  <a:srgbClr val="FF0000"/>
                </a:solidFill>
                <a:effectLst>
                  <a:outerShdw blurRad="38100" dist="38100" dir="2700000" algn="tl">
                    <a:srgbClr val="000000">
                      <a:alpha val="43137"/>
                    </a:srgbClr>
                  </a:outerShdw>
                </a:effectLst>
              </a:rPr>
              <a:t>класів</a:t>
            </a:r>
            <a:r>
              <a:rPr lang="ru-RU" i="1" dirty="0">
                <a:solidFill>
                  <a:srgbClr val="FF0000"/>
                </a:solidFill>
                <a:effectLst>
                  <a:outerShdw blurRad="38100" dist="38100" dir="2700000" algn="tl">
                    <a:srgbClr val="000000">
                      <a:alpha val="43137"/>
                    </a:srgbClr>
                  </a:outerShdw>
                </a:effectLst>
              </a:rPr>
              <a:t> «</a:t>
            </a:r>
            <a:r>
              <a:rPr lang="ru-RU" i="1" dirty="0" err="1">
                <a:solidFill>
                  <a:srgbClr val="FF0000"/>
                </a:solidFill>
                <a:effectLst>
                  <a:outerShdw blurRad="38100" dist="38100" dir="2700000" algn="tl">
                    <a:srgbClr val="000000">
                      <a:alpha val="43137"/>
                    </a:srgbClr>
                  </a:outerShdw>
                </a:effectLst>
              </a:rPr>
              <a:t>Харків</a:t>
            </a:r>
            <a:r>
              <a:rPr lang="ru-RU" i="1" dirty="0">
                <a:solidFill>
                  <a:srgbClr val="FF0000"/>
                </a:solidFill>
                <a:effectLst>
                  <a:outerShdw blurRad="38100" dist="38100" dir="2700000" algn="tl">
                    <a:srgbClr val="000000">
                      <a:alpha val="43137"/>
                    </a:srgbClr>
                  </a:outerShdw>
                </a:effectLst>
              </a:rPr>
              <a:t> </a:t>
            </a:r>
            <a:r>
              <a:rPr lang="ru-RU" i="1" dirty="0" err="1">
                <a:solidFill>
                  <a:srgbClr val="FF0000"/>
                </a:solidFill>
                <a:effectLst>
                  <a:outerShdw blurRad="38100" dist="38100" dir="2700000" algn="tl">
                    <a:srgbClr val="000000">
                      <a:alpha val="43137"/>
                    </a:srgbClr>
                  </a:outerShdw>
                </a:effectLst>
              </a:rPr>
              <a:t>очима</a:t>
            </a:r>
            <a:r>
              <a:rPr lang="ru-RU" i="1" dirty="0">
                <a:solidFill>
                  <a:srgbClr val="FF0000"/>
                </a:solidFill>
                <a:effectLst>
                  <a:outerShdw blurRad="38100" dist="38100" dir="2700000" algn="tl">
                    <a:srgbClr val="000000">
                      <a:alpha val="43137"/>
                    </a:srgbClr>
                  </a:outerShdw>
                </a:effectLst>
              </a:rPr>
              <a:t> </a:t>
            </a:r>
            <a:r>
              <a:rPr lang="ru-RU" i="1" dirty="0" err="1">
                <a:solidFill>
                  <a:srgbClr val="FF0000"/>
                </a:solidFill>
                <a:effectLst>
                  <a:outerShdw blurRad="38100" dist="38100" dir="2700000" algn="tl">
                    <a:srgbClr val="000000">
                      <a:alpha val="43137"/>
                    </a:srgbClr>
                  </a:outerShdw>
                </a:effectLst>
              </a:rPr>
              <a:t>небайдужих</a:t>
            </a:r>
            <a:r>
              <a:rPr lang="ru-RU" i="1" dirty="0">
                <a:solidFill>
                  <a:srgbClr val="FF0000"/>
                </a:solidFill>
                <a:effectLst>
                  <a:outerShdw blurRad="38100" dist="38100" dir="2700000" algn="tl">
                    <a:srgbClr val="000000">
                      <a:alpha val="43137"/>
                    </a:srgbClr>
                  </a:outerShdw>
                </a:effectLst>
              </a:rPr>
              <a:t> </a:t>
            </a:r>
            <a:r>
              <a:rPr lang="ru-RU" i="1" dirty="0" err="1">
                <a:solidFill>
                  <a:srgbClr val="FF0000"/>
                </a:solidFill>
                <a:effectLst>
                  <a:outerShdw blurRad="38100" dist="38100" dir="2700000" algn="tl">
                    <a:srgbClr val="000000">
                      <a:alpha val="43137"/>
                    </a:srgbClr>
                  </a:outerShdw>
                </a:effectLst>
              </a:rPr>
              <a:t>дітей</a:t>
            </a:r>
            <a:r>
              <a:rPr lang="ru-RU" i="1" dirty="0">
                <a:solidFill>
                  <a:srgbClr val="FF0000"/>
                </a:solidFill>
                <a:effectLst>
                  <a:outerShdw blurRad="38100" dist="38100" dir="2700000" algn="tl">
                    <a:srgbClr val="000000">
                      <a:alpha val="43137"/>
                    </a:srgbClr>
                  </a:outerShdw>
                </a:effectLst>
              </a:rPr>
              <a:t>» в </a:t>
            </a:r>
            <a:r>
              <a:rPr lang="ru-RU" i="1" dirty="0" err="1">
                <a:solidFill>
                  <a:srgbClr val="FF0000"/>
                </a:solidFill>
                <a:effectLst>
                  <a:outerShdw blurRad="38100" dist="38100" dir="2700000" algn="tl">
                    <a:srgbClr val="000000">
                      <a:alpha val="43137"/>
                    </a:srgbClr>
                  </a:outerShdw>
                </a:effectLst>
              </a:rPr>
              <a:t>номінації</a:t>
            </a:r>
            <a:r>
              <a:rPr lang="ru-RU" i="1" dirty="0">
                <a:solidFill>
                  <a:srgbClr val="FF0000"/>
                </a:solidFill>
                <a:effectLst>
                  <a:outerShdw blurRad="38100" dist="38100" dir="2700000" algn="tl">
                    <a:srgbClr val="000000">
                      <a:alpha val="43137"/>
                    </a:srgbClr>
                  </a:outerShdw>
                </a:effectLst>
              </a:rPr>
              <a:t> «</a:t>
            </a:r>
            <a:r>
              <a:rPr lang="ru-RU" i="1" dirty="0" err="1">
                <a:solidFill>
                  <a:srgbClr val="FF0000"/>
                </a:solidFill>
                <a:effectLst>
                  <a:outerShdw blurRad="38100" dist="38100" dir="2700000" algn="tl">
                    <a:srgbClr val="000000">
                      <a:alpha val="43137"/>
                    </a:srgbClr>
                  </a:outerShdw>
                </a:effectLst>
              </a:rPr>
              <a:t>Харків</a:t>
            </a:r>
            <a:r>
              <a:rPr lang="ru-RU" i="1" dirty="0">
                <a:solidFill>
                  <a:srgbClr val="FF0000"/>
                </a:solidFill>
                <a:effectLst>
                  <a:outerShdw blurRad="38100" dist="38100" dir="2700000" algn="tl">
                    <a:srgbClr val="000000">
                      <a:alpha val="43137"/>
                    </a:srgbClr>
                  </a:outerShdw>
                </a:effectLst>
              </a:rPr>
              <a:t> – </a:t>
            </a:r>
            <a:r>
              <a:rPr lang="ru-RU" i="1" dirty="0" err="1">
                <a:solidFill>
                  <a:srgbClr val="FF0000"/>
                </a:solidFill>
                <a:effectLst>
                  <a:outerShdw blurRad="38100" dist="38100" dir="2700000" algn="tl">
                    <a:srgbClr val="000000">
                      <a:alpha val="43137"/>
                    </a:srgbClr>
                  </a:outerShdw>
                </a:effectLst>
              </a:rPr>
              <a:t>місто</a:t>
            </a:r>
            <a:r>
              <a:rPr lang="ru-RU" i="1" dirty="0">
                <a:solidFill>
                  <a:srgbClr val="FF0000"/>
                </a:solidFill>
                <a:effectLst>
                  <a:outerShdw blurRad="38100" dist="38100" dir="2700000" algn="tl">
                    <a:srgbClr val="000000">
                      <a:alpha val="43137"/>
                    </a:srgbClr>
                  </a:outerShdw>
                </a:effectLst>
              </a:rPr>
              <a:t> </a:t>
            </a:r>
            <a:r>
              <a:rPr lang="ru-RU" i="1" dirty="0" err="1">
                <a:solidFill>
                  <a:srgbClr val="FF0000"/>
                </a:solidFill>
                <a:effectLst>
                  <a:outerShdw blurRad="38100" dist="38100" dir="2700000" algn="tl">
                    <a:srgbClr val="000000">
                      <a:alpha val="43137"/>
                    </a:srgbClr>
                  </a:outerShdw>
                </a:effectLst>
              </a:rPr>
              <a:t>моє</a:t>
            </a:r>
            <a:r>
              <a:rPr lang="ru-RU" i="1" dirty="0">
                <a:solidFill>
                  <a:srgbClr val="FF0000"/>
                </a:solidFill>
                <a:effectLst>
                  <a:outerShdw blurRad="38100" dist="38100" dir="2700000" algn="tl">
                    <a:srgbClr val="000000">
                      <a:alpha val="43137"/>
                    </a:srgbClr>
                  </a:outerShdw>
                </a:effectLst>
              </a:rPr>
              <a:t>»</a:t>
            </a:r>
            <a:r>
              <a:rPr kumimoji="0" lang="ru-RU" i="1"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a:t>
            </a:r>
            <a:r>
              <a:rPr kumimoji="0" lang="ru-RU" sz="1600" b="0" i="0" u="none" strike="noStrike" kern="1200" cap="none" spc="0" normalizeH="0" baseline="0" noProof="0" dirty="0" smtClean="0">
                <a:ln>
                  <a:noFill/>
                </a:ln>
                <a:solidFill>
                  <a:schemeClr val="tx1"/>
                </a:solidFill>
                <a:effectLst/>
                <a:uLnTx/>
                <a:uFillTx/>
                <a:latin typeface="+mj-lt"/>
                <a:ea typeface="+mj-ea"/>
                <a:cs typeface="+mj-cs"/>
              </a:rPr>
              <a:t/>
            </a:r>
            <a:br>
              <a:rPr kumimoji="0" lang="ru-RU" sz="1600" b="0" i="0" u="none" strike="noStrike" kern="1200" cap="none" spc="0" normalizeH="0" baseline="0" noProof="0" dirty="0" smtClean="0">
                <a:ln>
                  <a:noFill/>
                </a:ln>
                <a:solidFill>
                  <a:schemeClr val="tx1"/>
                </a:solidFill>
                <a:effectLst/>
                <a:uLnTx/>
                <a:uFillTx/>
                <a:latin typeface="+mj-lt"/>
                <a:ea typeface="+mj-ea"/>
                <a:cs typeface="+mj-cs"/>
              </a:rPr>
            </a:br>
            <a:endParaRPr kumimoji="0" lang="ru-RU" sz="1600" b="0" i="0" u="none" strike="noStrike" kern="1200" cap="none" spc="0" normalizeH="0" baseline="0" noProof="0" dirty="0" smtClean="0">
              <a:ln>
                <a:noFill/>
              </a:ln>
              <a:solidFill>
                <a:schemeClr val="tx1"/>
              </a:solidFill>
              <a:effectLst/>
              <a:uLnTx/>
              <a:uFillTx/>
              <a:latin typeface="+mj-lt"/>
              <a:ea typeface="+mj-ea"/>
              <a:cs typeface="+mj-cs"/>
            </a:endParaRPr>
          </a:p>
        </p:txBody>
      </p:sp>
      <p:pic>
        <p:nvPicPr>
          <p:cNvPr id="8195" name="Рисунок 2" descr="http://school164.klasna.com/uploads/org238/news_1506415026_.JPG"/>
          <p:cNvPicPr>
            <a:picLocks noChangeAspect="1" noChangeArrowheads="1"/>
          </p:cNvPicPr>
          <p:nvPr/>
        </p:nvPicPr>
        <p:blipFill>
          <a:blip r:embed="rId2" cstate="print"/>
          <a:srcRect/>
          <a:stretch>
            <a:fillRect/>
          </a:stretch>
        </p:blipFill>
        <p:spPr bwMode="auto">
          <a:xfrm>
            <a:off x="323528" y="2492896"/>
            <a:ext cx="3190774" cy="1800200"/>
          </a:xfrm>
          <a:prstGeom prst="rect">
            <a:avLst/>
          </a:prstGeom>
          <a:ln>
            <a:noFill/>
          </a:ln>
          <a:effectLst>
            <a:softEdge rad="112500"/>
          </a:effectLst>
        </p:spPr>
      </p:pic>
      <p:pic>
        <p:nvPicPr>
          <p:cNvPr id="8196" name="Рисунок 3" descr="http://school164.klasna.com/uploads/org238/news_1526453593_1600.JPG"/>
          <p:cNvPicPr>
            <a:picLocks noChangeAspect="1" noChangeArrowheads="1"/>
          </p:cNvPicPr>
          <p:nvPr/>
        </p:nvPicPr>
        <p:blipFill>
          <a:blip r:embed="rId3" cstate="print"/>
          <a:srcRect/>
          <a:stretch>
            <a:fillRect/>
          </a:stretch>
        </p:blipFill>
        <p:spPr bwMode="auto">
          <a:xfrm>
            <a:off x="179513" y="260648"/>
            <a:ext cx="3446036" cy="1944216"/>
          </a:xfrm>
          <a:prstGeom prst="rect">
            <a:avLst/>
          </a:prstGeom>
          <a:ln>
            <a:noFill/>
          </a:ln>
          <a:effectLst>
            <a:softEdge rad="112500"/>
          </a:effectLst>
        </p:spPr>
      </p:pic>
      <p:pic>
        <p:nvPicPr>
          <p:cNvPr id="8197" name="Рисунок 31" descr="http://school164.klasna.com/uploads/editor/238/56349/news_/images/img_20180322_150851.jpg"/>
          <p:cNvPicPr>
            <a:picLocks noChangeAspect="1" noChangeArrowheads="1"/>
          </p:cNvPicPr>
          <p:nvPr/>
        </p:nvPicPr>
        <p:blipFill>
          <a:blip r:embed="rId4" cstate="print"/>
          <a:srcRect/>
          <a:stretch>
            <a:fillRect/>
          </a:stretch>
        </p:blipFill>
        <p:spPr bwMode="auto">
          <a:xfrm>
            <a:off x="467544" y="4365104"/>
            <a:ext cx="3024336" cy="226125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38200" y="914400"/>
            <a:ext cx="7391400" cy="3416320"/>
          </a:xfrm>
          <a:prstGeom prst="rect">
            <a:avLst/>
          </a:prstGeom>
        </p:spPr>
        <p:txBody>
          <a:bodyPr wrap="square">
            <a:spAutoFit/>
          </a:bodyPr>
          <a:lstStyle/>
          <a:p>
            <a:pPr algn="ctr"/>
            <a:r>
              <a:rPr lang="uk-UA" sz="3600" b="1" dirty="0" smtClean="0">
                <a:ln w="31550" cmpd="sng">
                  <a:solidFill>
                    <a:srgbClr val="002060"/>
                  </a:solidFill>
                  <a:prstDash val="solid"/>
                </a:ln>
                <a:solidFill>
                  <a:schemeClr val="bg1"/>
                </a:solidFill>
                <a:effectLst>
                  <a:outerShdw blurRad="38100" dist="38100" dir="2700000" algn="tl">
                    <a:srgbClr val="000000">
                      <a:alpha val="43137"/>
                    </a:srgbClr>
                  </a:outerShdw>
                </a:effectLst>
                <a:cs typeface="Times New Roman" pitchFamily="18" charset="0"/>
              </a:rPr>
              <a:t>Звіт</a:t>
            </a:r>
          </a:p>
          <a:p>
            <a:pPr algn="ctr"/>
            <a:r>
              <a:rPr lang="uk-UA" sz="3600" b="1" dirty="0" smtClean="0">
                <a:ln w="31550" cmpd="sng">
                  <a:solidFill>
                    <a:srgbClr val="002060"/>
                  </a:solidFill>
                  <a:prstDash val="solid"/>
                </a:ln>
                <a:solidFill>
                  <a:schemeClr val="bg1"/>
                </a:solidFill>
                <a:effectLst>
                  <a:outerShdw blurRad="38100" dist="38100" dir="2700000" algn="tl">
                    <a:srgbClr val="000000">
                      <a:alpha val="43137"/>
                    </a:srgbClr>
                  </a:outerShdw>
                </a:effectLst>
                <a:cs typeface="Times New Roman" pitchFamily="18" charset="0"/>
              </a:rPr>
              <a:t> Лариси Миколаївни </a:t>
            </a:r>
            <a:r>
              <a:rPr lang="uk-UA" sz="3600" b="1" dirty="0" smtClean="0">
                <a:ln w="31550" cmpd="sng">
                  <a:solidFill>
                    <a:srgbClr val="002060"/>
                  </a:solidFill>
                  <a:prstDash val="solid"/>
                </a:ln>
                <a:solidFill>
                  <a:schemeClr val="accent6">
                    <a:tint val="15000"/>
                    <a:satMod val="200000"/>
                  </a:schemeClr>
                </a:solidFill>
                <a:effectLst>
                  <a:outerShdw blurRad="38100" dist="38100" dir="2700000" algn="tl">
                    <a:srgbClr val="000000">
                      <a:alpha val="43137"/>
                    </a:srgbClr>
                  </a:outerShdw>
                </a:effectLst>
                <a:cs typeface="Times New Roman" pitchFamily="18" charset="0"/>
              </a:rPr>
              <a:t>Борщик</a:t>
            </a:r>
          </a:p>
          <a:p>
            <a:pPr algn="ctr"/>
            <a:r>
              <a:rPr lang="uk-UA" sz="3600" b="1" dirty="0" smtClean="0">
                <a:ln w="31550" cmpd="sng">
                  <a:solidFill>
                    <a:srgbClr val="002060"/>
                  </a:solidFill>
                  <a:prstDash val="solid"/>
                </a:ln>
                <a:solidFill>
                  <a:schemeClr val="bg1"/>
                </a:solidFill>
                <a:effectLst>
                  <a:outerShdw blurRad="38100" dist="38100" dir="2700000" algn="tl">
                    <a:srgbClr val="000000">
                      <a:alpha val="43137"/>
                    </a:srgbClr>
                  </a:outerShdw>
                </a:effectLst>
                <a:cs typeface="Times New Roman" pitchFamily="18" charset="0"/>
              </a:rPr>
              <a:t>директора Харківської загальноосвітньої школи </a:t>
            </a:r>
          </a:p>
          <a:p>
            <a:pPr algn="ctr"/>
            <a:r>
              <a:rPr lang="uk-UA" sz="3600" b="1" dirty="0" smtClean="0">
                <a:ln w="31550" cmpd="sng">
                  <a:solidFill>
                    <a:srgbClr val="002060"/>
                  </a:solidFill>
                  <a:prstDash val="solid"/>
                </a:ln>
                <a:solidFill>
                  <a:schemeClr val="bg1"/>
                </a:solidFill>
                <a:effectLst>
                  <a:outerShdw blurRad="38100" dist="38100" dir="2700000" algn="tl">
                    <a:srgbClr val="000000">
                      <a:alpha val="43137"/>
                    </a:srgbClr>
                  </a:outerShdw>
                </a:effectLst>
                <a:cs typeface="Times New Roman" pitchFamily="18" charset="0"/>
              </a:rPr>
              <a:t>І-ІІІ ступенів № 164 Харківської міської ради Харківської області</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a:xfrm>
            <a:off x="1371600" y="914400"/>
            <a:ext cx="5500694" cy="3657600"/>
          </a:xfrm>
          <a:ln>
            <a:solidFill>
              <a:schemeClr val="tx2"/>
            </a:solidFill>
          </a:ln>
        </p:spPr>
        <p:txBody>
          <a:bodyPr>
            <a:normAutofit fontScale="90000"/>
          </a:bodyPr>
          <a:lstStyle/>
          <a:p>
            <a:pPr algn="ctr"/>
            <a:r>
              <a:rPr lang="uk-UA" sz="28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Вжиті керівником заходи щодо зміцнення та модернізації матеріально-технічної бази</a:t>
            </a:r>
            <a:br>
              <a:rPr lang="uk-UA" sz="28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br>
            <a:r>
              <a:rPr lang="uk-UA" sz="28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в Харківській  загальноосвітній школі І-ІІІ ступенів №164 Харківської міської ради Харківської області </a:t>
            </a:r>
            <a:br>
              <a:rPr lang="uk-UA" sz="28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br>
            <a:r>
              <a:rPr lang="uk-UA" sz="2800" b="1" i="1" u="sng"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за період з вересня 2017 року</a:t>
            </a:r>
            <a:r>
              <a:rPr lang="uk-UA" sz="2800" b="1" i="1" u="sng"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 </a:t>
            </a:r>
            <a:br>
              <a:rPr lang="uk-UA" sz="2800" b="1" i="1" u="sng"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br>
            <a:r>
              <a:rPr lang="uk-UA" sz="28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по травень 2018 року</a:t>
            </a:r>
            <a:endParaRPr lang="ru-RU" sz="2800" b="1"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endParaRPr>
          </a:p>
        </p:txBody>
      </p:sp>
    </p:spTree>
  </p:cSld>
  <p:clrMapOvr>
    <a:masterClrMapping/>
  </p:clrMapOvr>
  <p:transition>
    <p:cover dir="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5"/>
          <p:cNvSpPr>
            <a:spLocks noGrp="1" noChangeArrowheads="1"/>
          </p:cNvSpPr>
          <p:nvPr>
            <p:ph type="body" idx="1"/>
          </p:nvPr>
        </p:nvSpPr>
        <p:spPr>
          <a:xfrm>
            <a:off x="838200" y="1676400"/>
            <a:ext cx="7467600" cy="4482008"/>
          </a:xfrm>
          <a:solidFill>
            <a:schemeClr val="accent1"/>
          </a:solidFill>
        </p:spPr>
        <p:style>
          <a:lnRef idx="0">
            <a:schemeClr val="accent2"/>
          </a:lnRef>
          <a:fillRef idx="3">
            <a:schemeClr val="accent2"/>
          </a:fillRef>
          <a:effectRef idx="3">
            <a:schemeClr val="accent2"/>
          </a:effectRef>
          <a:fontRef idx="minor">
            <a:schemeClr val="lt1"/>
          </a:fontRef>
        </p:style>
        <p:txBody>
          <a:bodyPr>
            <a:normAutofit fontScale="92500" lnSpcReduction="20000"/>
          </a:bodyPr>
          <a:lstStyle/>
          <a:p>
            <a:r>
              <a:rPr lang="ru-RU" sz="2000" dirty="0" err="1" smtClean="0"/>
              <a:t>ремонтно-зварювальні</a:t>
            </a:r>
            <a:r>
              <a:rPr lang="ru-RU" sz="2000" dirty="0" smtClean="0"/>
              <a:t> </a:t>
            </a:r>
            <a:r>
              <a:rPr lang="ru-RU" sz="2000" dirty="0" err="1" smtClean="0"/>
              <a:t>роботи</a:t>
            </a:r>
            <a:r>
              <a:rPr lang="ru-RU" sz="2000" dirty="0" smtClean="0"/>
              <a:t> </a:t>
            </a:r>
            <a:r>
              <a:rPr lang="ru-RU" sz="2000" dirty="0" err="1" smtClean="0"/>
              <a:t>системи</a:t>
            </a:r>
            <a:r>
              <a:rPr lang="ru-RU" sz="2000" dirty="0" smtClean="0"/>
              <a:t> </a:t>
            </a:r>
            <a:r>
              <a:rPr lang="ru-RU" sz="2000" dirty="0" err="1" smtClean="0"/>
              <a:t>опалення</a:t>
            </a:r>
            <a:r>
              <a:rPr lang="ru-RU" sz="2000" dirty="0" smtClean="0"/>
              <a:t> (</a:t>
            </a:r>
            <a:r>
              <a:rPr lang="ru-RU" sz="2000" dirty="0" err="1" smtClean="0"/>
              <a:t>теплиця</a:t>
            </a:r>
            <a:r>
              <a:rPr lang="ru-RU" sz="2000" dirty="0" smtClean="0"/>
              <a:t>, </a:t>
            </a:r>
            <a:r>
              <a:rPr lang="ru-RU" sz="2000" dirty="0" err="1" smtClean="0"/>
              <a:t>п</a:t>
            </a:r>
            <a:r>
              <a:rPr lang="uk-UA" sz="2000" dirty="0" err="1" smtClean="0"/>
              <a:t>ідвальне</a:t>
            </a:r>
            <a:r>
              <a:rPr lang="uk-UA" sz="2000" dirty="0" smtClean="0"/>
              <a:t> приміщення</a:t>
            </a:r>
            <a:r>
              <a:rPr lang="ru-RU" sz="2000" dirty="0" smtClean="0"/>
              <a:t>); </a:t>
            </a:r>
          </a:p>
          <a:p>
            <a:r>
              <a:rPr lang="uk-UA" sz="2000" dirty="0" smtClean="0"/>
              <a:t>вивіз негабаритного сміття (52 м</a:t>
            </a:r>
            <a:r>
              <a:rPr lang="uk-UA" sz="2000" baseline="30000" dirty="0" smtClean="0"/>
              <a:t>3</a:t>
            </a:r>
            <a:r>
              <a:rPr lang="uk-UA" sz="2000" dirty="0" smtClean="0"/>
              <a:t>);</a:t>
            </a:r>
            <a:endParaRPr lang="ru-RU" sz="2000" dirty="0" smtClean="0"/>
          </a:p>
          <a:p>
            <a:pPr>
              <a:lnSpc>
                <a:spcPct val="80000"/>
              </a:lnSpc>
            </a:pPr>
            <a:r>
              <a:rPr lang="uk-UA" sz="2000" dirty="0" smtClean="0"/>
              <a:t>повірка та ремонт вентиляційного  каналу;</a:t>
            </a:r>
            <a:endParaRPr lang="en-US" altLang="ko-KR" sz="2000" dirty="0">
              <a:latin typeface="Verdana" pitchFamily="34" charset="0"/>
              <a:ea typeface="굴림" charset="-127"/>
            </a:endParaRPr>
          </a:p>
          <a:p>
            <a:pPr>
              <a:lnSpc>
                <a:spcPct val="80000"/>
              </a:lnSpc>
            </a:pPr>
            <a:r>
              <a:rPr lang="uk-UA" sz="2000" dirty="0" smtClean="0"/>
              <a:t>підготовка теплової мережі до опалювального сезону 2018/2019  </a:t>
            </a:r>
            <a:r>
              <a:rPr lang="uk-UA" sz="2000" dirty="0" err="1" smtClean="0"/>
              <a:t>н.р</a:t>
            </a:r>
            <a:r>
              <a:rPr lang="uk-UA" sz="2000" dirty="0" smtClean="0"/>
              <a:t>., гідравлічні випробування;</a:t>
            </a:r>
          </a:p>
          <a:p>
            <a:pPr>
              <a:lnSpc>
                <a:spcPct val="80000"/>
              </a:lnSpc>
            </a:pPr>
            <a:r>
              <a:rPr lang="uk-UA" sz="2000" dirty="0" smtClean="0"/>
              <a:t>заміри опору ізоляції, випробування діелектричних засобів;</a:t>
            </a:r>
          </a:p>
          <a:p>
            <a:pPr>
              <a:lnSpc>
                <a:spcPct val="80000"/>
              </a:lnSpc>
            </a:pPr>
            <a:r>
              <a:rPr lang="ru-RU" sz="2000" dirty="0" err="1" smtClean="0"/>
              <a:t>оновлення</a:t>
            </a:r>
            <a:r>
              <a:rPr lang="ru-RU" sz="2000" dirty="0" smtClean="0"/>
              <a:t> дверей (2 шт.);</a:t>
            </a:r>
          </a:p>
          <a:p>
            <a:pPr>
              <a:lnSpc>
                <a:spcPct val="80000"/>
              </a:lnSpc>
            </a:pPr>
            <a:r>
              <a:rPr lang="ru-RU" sz="2000" dirty="0" err="1" smtClean="0"/>
              <a:t>роботи</a:t>
            </a:r>
            <a:r>
              <a:rPr lang="ru-RU" sz="2000" dirty="0" smtClean="0"/>
              <a:t> </a:t>
            </a:r>
            <a:r>
              <a:rPr lang="ru-RU" sz="2000" dirty="0" err="1" smtClean="0"/>
              <a:t>з</a:t>
            </a:r>
            <a:r>
              <a:rPr lang="ru-RU" sz="2000" dirty="0" smtClean="0"/>
              <a:t> </a:t>
            </a:r>
            <a:r>
              <a:rPr lang="ru-RU" sz="2000" dirty="0" err="1" smtClean="0"/>
              <a:t>обслуговування</a:t>
            </a:r>
            <a:r>
              <a:rPr lang="ru-RU" sz="2000" dirty="0" smtClean="0"/>
              <a:t>  </a:t>
            </a:r>
            <a:r>
              <a:rPr lang="ru-RU" sz="2000" dirty="0" err="1" smtClean="0"/>
              <a:t>газонокосарки</a:t>
            </a:r>
            <a:r>
              <a:rPr lang="ru-RU" sz="2000" dirty="0" smtClean="0"/>
              <a:t> та </a:t>
            </a:r>
            <a:r>
              <a:rPr lang="ru-RU" sz="2000" dirty="0" err="1" smtClean="0"/>
              <a:t>придбання</a:t>
            </a:r>
            <a:r>
              <a:rPr lang="ru-RU" sz="2000" dirty="0" smtClean="0"/>
              <a:t>  </a:t>
            </a:r>
            <a:r>
              <a:rPr lang="ru-RU" sz="2000" dirty="0" err="1" smtClean="0"/>
              <a:t>розхідних</a:t>
            </a:r>
            <a:r>
              <a:rPr lang="ru-RU" sz="2000" dirty="0" smtClean="0"/>
              <a:t>  </a:t>
            </a:r>
            <a:r>
              <a:rPr lang="ru-RU" sz="2000" dirty="0" err="1" smtClean="0"/>
              <a:t>матеріалів</a:t>
            </a:r>
            <a:r>
              <a:rPr lang="ru-RU" sz="2000" dirty="0" smtClean="0"/>
              <a:t>;</a:t>
            </a:r>
          </a:p>
          <a:p>
            <a:pPr>
              <a:lnSpc>
                <a:spcPct val="80000"/>
              </a:lnSpc>
            </a:pPr>
            <a:r>
              <a:rPr lang="uk-UA" sz="2000" dirty="0" smtClean="0"/>
              <a:t>монтаж та підключення мультимедійного обладнання;</a:t>
            </a:r>
          </a:p>
          <a:p>
            <a:pPr>
              <a:lnSpc>
                <a:spcPct val="80000"/>
              </a:lnSpc>
            </a:pPr>
            <a:r>
              <a:rPr lang="uk-UA" sz="2000" dirty="0" smtClean="0"/>
              <a:t>повірка та заміна трансформаторів току та електричного лічильника електричної мережі;</a:t>
            </a:r>
          </a:p>
          <a:p>
            <a:pPr>
              <a:lnSpc>
                <a:spcPct val="80000"/>
              </a:lnSpc>
            </a:pPr>
            <a:r>
              <a:rPr lang="uk-UA" sz="2000" dirty="0" smtClean="0"/>
              <a:t>ремонт технологічного обладнання: холодильна шафа, котел для підігріву води, пательня;</a:t>
            </a:r>
          </a:p>
          <a:p>
            <a:pPr>
              <a:lnSpc>
                <a:spcPct val="80000"/>
              </a:lnSpc>
            </a:pPr>
            <a:r>
              <a:rPr lang="uk-UA" sz="2000" dirty="0" smtClean="0"/>
              <a:t>демонтаж, монтаж труби водозливу;</a:t>
            </a:r>
          </a:p>
          <a:p>
            <a:pPr>
              <a:lnSpc>
                <a:spcPct val="80000"/>
              </a:lnSpc>
            </a:pPr>
            <a:r>
              <a:rPr lang="uk-UA" sz="2000" dirty="0" smtClean="0"/>
              <a:t>заміна зливної арматури бачків;</a:t>
            </a:r>
          </a:p>
          <a:p>
            <a:pPr>
              <a:lnSpc>
                <a:spcPct val="80000"/>
              </a:lnSpc>
            </a:pPr>
            <a:r>
              <a:rPr lang="uk-UA" sz="2000" dirty="0" smtClean="0"/>
              <a:t>очистка від снігу прилеглої території закладу;</a:t>
            </a:r>
            <a:endParaRPr lang="ru-RU" sz="2000" dirty="0"/>
          </a:p>
        </p:txBody>
      </p:sp>
      <p:sp>
        <p:nvSpPr>
          <p:cNvPr id="5" name="Rectangle 5"/>
          <p:cNvSpPr>
            <a:spLocks noGrp="1" noChangeArrowheads="1"/>
          </p:cNvSpPr>
          <p:nvPr>
            <p:ph type="title"/>
          </p:nvPr>
        </p:nvSpPr>
        <p:spPr>
          <a:xfrm>
            <a:off x="304800" y="838200"/>
            <a:ext cx="8072462" cy="360041"/>
          </a:xfrm>
        </p:spPr>
        <p:txBody>
          <a:bodyPr>
            <a:normAutofit fontScale="90000"/>
          </a:bodyPr>
          <a:lstStyle/>
          <a:p>
            <a:r>
              <a:rPr lang="uk-UA" sz="28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
            </a:r>
            <a:br>
              <a:rPr lang="uk-UA" sz="28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br>
            <a:r>
              <a:rPr lang="uk-UA" sz="28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Ремонтно-будівельні роботи  </a:t>
            </a:r>
            <a:br>
              <a:rPr lang="uk-UA" sz="28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br>
            <a:r>
              <a:rPr lang="uk-UA" sz="28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(січень – травень  2018 року)</a:t>
            </a:r>
            <a:br>
              <a:rPr lang="uk-UA" sz="28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br>
            <a:endParaRPr lang="ru-RU" sz="2800" b="1" i="1" u="sng"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ransition>
    <p:cover dir="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noChangeArrowheads="1"/>
          </p:cNvSpPr>
          <p:nvPr>
            <p:ph type="title"/>
          </p:nvPr>
        </p:nvSpPr>
        <p:spPr/>
        <p:txBody>
          <a:bodyPr/>
          <a:lstStyle/>
          <a:p>
            <a:pPr algn="ctr"/>
            <a:r>
              <a:rPr lang="uk-UA" sz="20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Ремонтно-будівельні роботи  </a:t>
            </a:r>
            <a:br>
              <a:rPr lang="uk-UA" sz="20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br>
            <a:r>
              <a:rPr lang="uk-UA" sz="20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a:t>
            </a:r>
            <a:r>
              <a:rPr lang="uk-UA" sz="2000" b="1" i="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січень–</a:t>
            </a:r>
            <a:r>
              <a:rPr lang="uk-UA" sz="20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 травень  2018 року)</a:t>
            </a:r>
            <a:br>
              <a:rPr lang="uk-UA" sz="20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br>
            <a:endParaRPr lang="ru-RU" sz="2000" b="1" i="1" u="sng"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endParaRPr>
          </a:p>
        </p:txBody>
      </p:sp>
      <p:pic>
        <p:nvPicPr>
          <p:cNvPr id="1026" name="Picture 2" descr="\\Sonic\наташа2\КОЗИК Е.В\Фото для сайта\2018\IMG_20180123_131038.jpg"/>
          <p:cNvPicPr>
            <a:picLocks noChangeAspect="1" noChangeArrowheads="1"/>
          </p:cNvPicPr>
          <p:nvPr/>
        </p:nvPicPr>
        <p:blipFill>
          <a:blip r:embed="rId3" cstate="print"/>
          <a:srcRect l="23400" t="31100" r="40200" b="36350"/>
          <a:stretch>
            <a:fillRect/>
          </a:stretch>
        </p:blipFill>
        <p:spPr bwMode="auto">
          <a:xfrm>
            <a:off x="3131840" y="2852936"/>
            <a:ext cx="1224136" cy="1656184"/>
          </a:xfrm>
          <a:prstGeom prst="rect">
            <a:avLst/>
          </a:prstGeom>
          <a:noFill/>
        </p:spPr>
      </p:pic>
      <p:pic>
        <p:nvPicPr>
          <p:cNvPr id="1027" name="Picture 3" descr="C:\Users\user\Desktop\фото\2018\IMG-c848d65d64896e8da53b487aec8c8908-V.jpg"/>
          <p:cNvPicPr>
            <a:picLocks noChangeAspect="1" noChangeArrowheads="1"/>
          </p:cNvPicPr>
          <p:nvPr/>
        </p:nvPicPr>
        <p:blipFill>
          <a:blip r:embed="rId4" cstate="print"/>
          <a:srcRect l="29336" t="12002" r="23992"/>
          <a:stretch>
            <a:fillRect/>
          </a:stretch>
        </p:blipFill>
        <p:spPr bwMode="auto">
          <a:xfrm>
            <a:off x="179512" y="1844824"/>
            <a:ext cx="1512168" cy="3960440"/>
          </a:xfrm>
          <a:prstGeom prst="rect">
            <a:avLst/>
          </a:prstGeom>
          <a:noFill/>
        </p:spPr>
      </p:pic>
      <p:pic>
        <p:nvPicPr>
          <p:cNvPr id="1028" name="Picture 4" descr="C:\Users\user\Desktop\фото\2018\IMG-d4f45bc43b9f12eb7314b011542b52fd-V.jpg"/>
          <p:cNvPicPr>
            <a:picLocks noChangeAspect="1" noChangeArrowheads="1"/>
          </p:cNvPicPr>
          <p:nvPr/>
        </p:nvPicPr>
        <p:blipFill>
          <a:blip r:embed="rId5" cstate="print"/>
          <a:srcRect/>
          <a:stretch>
            <a:fillRect/>
          </a:stretch>
        </p:blipFill>
        <p:spPr bwMode="auto">
          <a:xfrm>
            <a:off x="1763688" y="2132856"/>
            <a:ext cx="2664296" cy="3960440"/>
          </a:xfrm>
          <a:prstGeom prst="rect">
            <a:avLst/>
          </a:prstGeom>
          <a:noFill/>
        </p:spPr>
      </p:pic>
      <p:pic>
        <p:nvPicPr>
          <p:cNvPr id="1029" name="Picture 5" descr="C:\Users\user\Desktop\фото\2018\IMG-f408bcb1779891ba54641ae5177f2457-V.jpg"/>
          <p:cNvPicPr>
            <a:picLocks noChangeAspect="1" noChangeArrowheads="1"/>
          </p:cNvPicPr>
          <p:nvPr/>
        </p:nvPicPr>
        <p:blipFill>
          <a:blip r:embed="rId6" cstate="print"/>
          <a:srcRect l="26670" t="6667" b="13324"/>
          <a:stretch>
            <a:fillRect/>
          </a:stretch>
        </p:blipFill>
        <p:spPr bwMode="auto">
          <a:xfrm>
            <a:off x="4499992" y="1844824"/>
            <a:ext cx="2016224" cy="3960440"/>
          </a:xfrm>
          <a:prstGeom prst="rect">
            <a:avLst/>
          </a:prstGeom>
          <a:noFill/>
        </p:spPr>
      </p:pic>
      <p:pic>
        <p:nvPicPr>
          <p:cNvPr id="1030" name="Picture 6" descr="C:\Users\user\Desktop\фото\2018\IMG-f49c31d0203179b06f1fddb6f52d94d9-V.jpg"/>
          <p:cNvPicPr>
            <a:picLocks noChangeAspect="1" noChangeArrowheads="1"/>
          </p:cNvPicPr>
          <p:nvPr/>
        </p:nvPicPr>
        <p:blipFill>
          <a:blip r:embed="rId7" cstate="print"/>
          <a:srcRect t="32311" b="9221"/>
          <a:stretch>
            <a:fillRect/>
          </a:stretch>
        </p:blipFill>
        <p:spPr bwMode="auto">
          <a:xfrm>
            <a:off x="6659216" y="3356992"/>
            <a:ext cx="2305272" cy="1584176"/>
          </a:xfrm>
          <a:prstGeom prst="rect">
            <a:avLst/>
          </a:prstGeom>
          <a:noFill/>
        </p:spPr>
      </p:pic>
      <p:sp>
        <p:nvSpPr>
          <p:cNvPr id="13" name="Прямоугольник 12"/>
          <p:cNvSpPr/>
          <p:nvPr/>
        </p:nvSpPr>
        <p:spPr>
          <a:xfrm>
            <a:off x="533400" y="1371600"/>
            <a:ext cx="7939608" cy="338554"/>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5"/>
          </a:lnRef>
          <a:fillRef idx="3">
            <a:schemeClr val="accent5"/>
          </a:fillRef>
          <a:effectRef idx="3">
            <a:schemeClr val="accent5"/>
          </a:effectRef>
          <a:fontRef idx="minor">
            <a:schemeClr val="lt1"/>
          </a:fontRef>
        </p:style>
        <p:txBody>
          <a:bodyPr wrap="square">
            <a:spAutoFit/>
          </a:bodyPr>
          <a:lstStyle/>
          <a:p>
            <a:r>
              <a:rPr lang="ru-RU" sz="16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ремонтно-зварювальні</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ru-RU" sz="16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роботи</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ru-RU" sz="16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системи</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ru-RU" sz="16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опалення</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ru-RU" sz="16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теплиця</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ru-RU" sz="16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п</a:t>
            </a:r>
            <a:r>
              <a:rPr lang="uk-UA" sz="16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ідвальне</a:t>
            </a:r>
            <a:r>
              <a:rPr lang="uk-UA"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приміщення</a:t>
            </a:r>
            <a:r>
              <a:rPr lang="ru-RU"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p>
        </p:txBody>
      </p:sp>
    </p:spTree>
  </p:cSld>
  <p:clrMapOvr>
    <a:masterClrMapping/>
  </p:clrMapOvr>
  <p:transition>
    <p:strips dir="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0649"/>
            <a:ext cx="7315200" cy="720080"/>
          </a:xfrm>
        </p:spPr>
        <p:txBody>
          <a:bodyPr>
            <a:normAutofit fontScale="90000"/>
          </a:bodyPr>
          <a:lstStyle/>
          <a:p>
            <a:pPr algn="ctr"/>
            <a:r>
              <a:rPr lang="uk-UA" sz="20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Ремонтно-будівельні роботи  </a:t>
            </a:r>
            <a:br>
              <a:rPr lang="uk-UA" sz="20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br>
            <a:r>
              <a:rPr lang="uk-UA" sz="20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(січень – травень  2018 року)</a:t>
            </a:r>
            <a:br>
              <a:rPr lang="uk-UA" sz="20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br>
            <a:endParaRPr lang="ru-RU" sz="2000" b="1"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endParaRPr>
          </a:p>
        </p:txBody>
      </p:sp>
      <p:pic>
        <p:nvPicPr>
          <p:cNvPr id="10" name="Picture 3" descr="C:\Users\user\Desktop\фото\2017-2018\DSC05306.JPG"/>
          <p:cNvPicPr>
            <a:picLocks noGrp="1" noChangeAspect="1" noChangeArrowheads="1"/>
          </p:cNvPicPr>
          <p:nvPr>
            <p:ph idx="1"/>
          </p:nvPr>
        </p:nvPicPr>
        <p:blipFill>
          <a:blip r:embed="rId2" cstate="print"/>
          <a:srcRect l="16400" t="3801" r="10801"/>
          <a:stretch>
            <a:fillRect/>
          </a:stretch>
        </p:blipFill>
        <p:spPr bwMode="auto">
          <a:xfrm>
            <a:off x="4953000" y="2895600"/>
            <a:ext cx="1728192" cy="3600400"/>
          </a:xfrm>
          <a:prstGeom prst="rect">
            <a:avLst/>
          </a:prstGeom>
          <a:ln>
            <a:noFill/>
          </a:ln>
          <a:effectLst>
            <a:outerShdw blurRad="190500" algn="tl" rotWithShape="0">
              <a:srgbClr val="000000">
                <a:alpha val="70000"/>
              </a:srgbClr>
            </a:outerShdw>
          </a:effectLst>
        </p:spPr>
      </p:pic>
      <p:pic>
        <p:nvPicPr>
          <p:cNvPr id="2050" name="Picture 2" descr="C:\Users\user\Desktop\фото\2018\IMG_20180418_113236.jpg"/>
          <p:cNvPicPr>
            <a:picLocks noChangeAspect="1" noChangeArrowheads="1"/>
          </p:cNvPicPr>
          <p:nvPr/>
        </p:nvPicPr>
        <p:blipFill>
          <a:blip r:embed="rId3" cstate="print"/>
          <a:srcRect t="31903" r="6977" b="28992"/>
          <a:stretch>
            <a:fillRect/>
          </a:stretch>
        </p:blipFill>
        <p:spPr bwMode="auto">
          <a:xfrm>
            <a:off x="228600" y="2895600"/>
            <a:ext cx="2880320" cy="1656184"/>
          </a:xfrm>
          <a:prstGeom prst="rect">
            <a:avLst/>
          </a:prstGeom>
          <a:ln>
            <a:noFill/>
          </a:ln>
          <a:effectLst>
            <a:outerShdw blurRad="190500" algn="tl" rotWithShape="0">
              <a:srgbClr val="000000">
                <a:alpha val="70000"/>
              </a:srgbClr>
            </a:outerShdw>
          </a:effectLst>
        </p:spPr>
      </p:pic>
      <p:sp>
        <p:nvSpPr>
          <p:cNvPr id="12" name="Прямоугольник 11"/>
          <p:cNvSpPr/>
          <p:nvPr/>
        </p:nvSpPr>
        <p:spPr>
          <a:xfrm>
            <a:off x="304800" y="990600"/>
            <a:ext cx="8352928" cy="148284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3">
            <a:schemeClr val="accent5"/>
          </a:fillRef>
          <a:effectRef idx="2">
            <a:schemeClr val="accent5"/>
          </a:effectRef>
          <a:fontRef idx="minor">
            <a:schemeClr val="lt1"/>
          </a:fontRef>
        </p:style>
        <p:txBody>
          <a:bodyPr wrap="square">
            <a:spAutoFit/>
          </a:bodyPr>
          <a:lstStyle/>
          <a:p>
            <a:pPr>
              <a:buFont typeface="Arial" pitchFamily="34" charset="0"/>
              <a:buChar char="•"/>
            </a:pPr>
            <a:r>
              <a:rPr lang="uk-UA" dirty="0" smtClean="0">
                <a:solidFill>
                  <a:schemeClr val="tx1"/>
                </a:solidFill>
              </a:rPr>
              <a:t> </a:t>
            </a:r>
            <a:r>
              <a:rPr lang="uk-UA" dirty="0" smtClean="0">
                <a:solidFill>
                  <a:schemeClr val="bg1"/>
                </a:solidFill>
              </a:rPr>
              <a:t>вивіз негабаритного сміття (52 м</a:t>
            </a:r>
            <a:r>
              <a:rPr lang="uk-UA" baseline="30000" dirty="0" smtClean="0">
                <a:solidFill>
                  <a:schemeClr val="bg1"/>
                </a:solidFill>
              </a:rPr>
              <a:t>3</a:t>
            </a:r>
            <a:r>
              <a:rPr lang="uk-UA" dirty="0" smtClean="0">
                <a:solidFill>
                  <a:schemeClr val="bg1"/>
                </a:solidFill>
              </a:rPr>
              <a:t>);</a:t>
            </a:r>
            <a:endParaRPr lang="ru-RU" dirty="0" smtClean="0">
              <a:solidFill>
                <a:schemeClr val="bg1"/>
              </a:solidFill>
            </a:endParaRPr>
          </a:p>
          <a:p>
            <a:pPr>
              <a:lnSpc>
                <a:spcPct val="80000"/>
              </a:lnSpc>
              <a:buFont typeface="Arial" pitchFamily="34" charset="0"/>
              <a:buChar char="•"/>
            </a:pPr>
            <a:r>
              <a:rPr lang="uk-UA" dirty="0" smtClean="0">
                <a:solidFill>
                  <a:schemeClr val="bg1"/>
                </a:solidFill>
              </a:rPr>
              <a:t> повірка та ремонт вентиляційного  каналу;</a:t>
            </a:r>
            <a:endParaRPr lang="en-US" altLang="ko-KR" dirty="0" smtClean="0">
              <a:solidFill>
                <a:schemeClr val="bg1"/>
              </a:solidFill>
              <a:latin typeface="Verdana" pitchFamily="34" charset="0"/>
              <a:ea typeface="굴림" charset="-127"/>
            </a:endParaRPr>
          </a:p>
          <a:p>
            <a:pPr>
              <a:lnSpc>
                <a:spcPct val="80000"/>
              </a:lnSpc>
              <a:buFont typeface="Arial" pitchFamily="34" charset="0"/>
              <a:buChar char="•"/>
            </a:pPr>
            <a:r>
              <a:rPr lang="uk-UA" dirty="0" smtClean="0">
                <a:solidFill>
                  <a:schemeClr val="bg1"/>
                </a:solidFill>
              </a:rPr>
              <a:t> підготовка теплової мережі до опалювального сезону 2018/2019  </a:t>
            </a:r>
            <a:r>
              <a:rPr lang="uk-UA" dirty="0" err="1" smtClean="0">
                <a:solidFill>
                  <a:schemeClr val="bg1"/>
                </a:solidFill>
              </a:rPr>
              <a:t>н.р</a:t>
            </a:r>
            <a:r>
              <a:rPr lang="uk-UA" dirty="0" smtClean="0">
                <a:solidFill>
                  <a:schemeClr val="bg1"/>
                </a:solidFill>
              </a:rPr>
              <a:t>., гідравлічні випробування;</a:t>
            </a:r>
          </a:p>
          <a:p>
            <a:pPr>
              <a:lnSpc>
                <a:spcPct val="80000"/>
              </a:lnSpc>
              <a:buFont typeface="Arial" pitchFamily="34" charset="0"/>
              <a:buChar char="•"/>
            </a:pPr>
            <a:r>
              <a:rPr lang="uk-UA" dirty="0" smtClean="0">
                <a:solidFill>
                  <a:schemeClr val="bg1"/>
                </a:solidFill>
              </a:rPr>
              <a:t> заміри опору ізоляції, випробування діелектричних засобів;</a:t>
            </a:r>
          </a:p>
          <a:p>
            <a:pPr>
              <a:lnSpc>
                <a:spcPct val="80000"/>
              </a:lnSpc>
              <a:buFont typeface="Arial" pitchFamily="34" charset="0"/>
              <a:buChar char="•"/>
            </a:pPr>
            <a:r>
              <a:rPr lang="ru-RU" dirty="0" smtClean="0">
                <a:solidFill>
                  <a:schemeClr val="bg1"/>
                </a:solidFill>
              </a:rPr>
              <a:t> </a:t>
            </a:r>
            <a:r>
              <a:rPr lang="ru-RU" dirty="0" err="1" smtClean="0">
                <a:solidFill>
                  <a:schemeClr val="bg1"/>
                </a:solidFill>
              </a:rPr>
              <a:t>оновлення</a:t>
            </a:r>
            <a:r>
              <a:rPr lang="ru-RU" dirty="0" smtClean="0">
                <a:solidFill>
                  <a:schemeClr val="bg1"/>
                </a:solidFill>
              </a:rPr>
              <a:t> дверей -2 шт. (</a:t>
            </a:r>
            <a:r>
              <a:rPr lang="ru-RU" dirty="0" err="1" smtClean="0">
                <a:solidFill>
                  <a:schemeClr val="bg1"/>
                </a:solidFill>
              </a:rPr>
              <a:t>каб.№</a:t>
            </a:r>
            <a:r>
              <a:rPr lang="ru-RU" dirty="0" smtClean="0">
                <a:solidFill>
                  <a:schemeClr val="bg1"/>
                </a:solidFill>
              </a:rPr>
              <a:t> 42, </a:t>
            </a:r>
            <a:r>
              <a:rPr lang="ru-RU" dirty="0" err="1" smtClean="0">
                <a:solidFill>
                  <a:schemeClr val="bg1"/>
                </a:solidFill>
              </a:rPr>
              <a:t>сан.вузол</a:t>
            </a:r>
            <a:r>
              <a:rPr lang="ru-RU" dirty="0" smtClean="0">
                <a:solidFill>
                  <a:schemeClr val="bg1"/>
                </a:solidFill>
              </a:rPr>
              <a:t> </a:t>
            </a:r>
            <a:r>
              <a:rPr lang="uk-UA" dirty="0" smtClean="0">
                <a:solidFill>
                  <a:schemeClr val="bg1"/>
                </a:solidFill>
              </a:rPr>
              <a:t>І поверх</a:t>
            </a:r>
            <a:r>
              <a:rPr lang="ru-RU" dirty="0" smtClean="0">
                <a:solidFill>
                  <a:schemeClr val="bg1"/>
                </a:solidFill>
              </a:rPr>
              <a:t>);</a:t>
            </a:r>
          </a:p>
        </p:txBody>
      </p:sp>
      <p:pic>
        <p:nvPicPr>
          <p:cNvPr id="13" name="Picture 3" descr="C:\Users\user\Desktop\фото\2017-2018\IMG_20180312_094359.jpg"/>
          <p:cNvPicPr>
            <a:picLocks noChangeAspect="1" noChangeArrowheads="1"/>
          </p:cNvPicPr>
          <p:nvPr/>
        </p:nvPicPr>
        <p:blipFill>
          <a:blip r:embed="rId4" cstate="print"/>
          <a:srcRect l="10800" t="3801" r="17801"/>
          <a:stretch>
            <a:fillRect/>
          </a:stretch>
        </p:blipFill>
        <p:spPr bwMode="auto">
          <a:xfrm>
            <a:off x="3200400" y="2895600"/>
            <a:ext cx="1656184" cy="3600400"/>
          </a:xfrm>
          <a:prstGeom prst="rect">
            <a:avLst/>
          </a:prstGeom>
          <a:ln>
            <a:noFill/>
          </a:ln>
          <a:effectLst>
            <a:outerShdw blurRad="190500" algn="tl" rotWithShape="0">
              <a:srgbClr val="000000">
                <a:alpha val="70000"/>
              </a:srgbClr>
            </a:outerShdw>
          </a:effectLst>
        </p:spPr>
      </p:pic>
      <p:pic>
        <p:nvPicPr>
          <p:cNvPr id="14" name="Picture 5" descr="E:\DCIM\102MSDCF\DSC00578.JPG"/>
          <p:cNvPicPr>
            <a:picLocks noChangeAspect="1" noChangeArrowheads="1"/>
          </p:cNvPicPr>
          <p:nvPr/>
        </p:nvPicPr>
        <p:blipFill>
          <a:blip r:embed="rId5" cstate="print"/>
          <a:srcRect r="16546" b="10356"/>
          <a:stretch>
            <a:fillRect/>
          </a:stretch>
        </p:blipFill>
        <p:spPr bwMode="auto">
          <a:xfrm>
            <a:off x="228600" y="4724400"/>
            <a:ext cx="2880320" cy="1872208"/>
          </a:xfrm>
          <a:prstGeom prst="rect">
            <a:avLst/>
          </a:prstGeom>
          <a:ln>
            <a:noFill/>
          </a:ln>
          <a:effectLst>
            <a:outerShdw blurRad="190500" algn="tl" rotWithShape="0">
              <a:srgbClr val="000000">
                <a:alpha val="70000"/>
              </a:srgbClr>
            </a:outerShdw>
          </a:effectLst>
        </p:spPr>
      </p:pic>
      <p:pic>
        <p:nvPicPr>
          <p:cNvPr id="15" name="Picture 3" descr="C:\Users\user\Desktop\фото\DSC04548.JPG"/>
          <p:cNvPicPr>
            <a:picLocks noChangeAspect="1" noChangeArrowheads="1"/>
          </p:cNvPicPr>
          <p:nvPr/>
        </p:nvPicPr>
        <p:blipFill>
          <a:blip r:embed="rId6" cstate="print"/>
          <a:srcRect l="9710" t="8400" r="12609"/>
          <a:stretch>
            <a:fillRect/>
          </a:stretch>
        </p:blipFill>
        <p:spPr bwMode="auto">
          <a:xfrm>
            <a:off x="6858000" y="5029200"/>
            <a:ext cx="2016224" cy="1399084"/>
          </a:xfrm>
          <a:prstGeom prst="rect">
            <a:avLst/>
          </a:prstGeom>
          <a:ln>
            <a:noFill/>
          </a:ln>
          <a:effectLst>
            <a:outerShdw blurRad="190500" algn="tl" rotWithShape="0">
              <a:srgbClr val="000000">
                <a:alpha val="70000"/>
              </a:srgbClr>
            </a:outerShdw>
          </a:effectLst>
        </p:spPr>
      </p:pic>
      <p:pic>
        <p:nvPicPr>
          <p:cNvPr id="2051" name="Picture 3" descr="C:\Users\user\Desktop\фото\2018\IMG_20180522_150022.jpg"/>
          <p:cNvPicPr>
            <a:picLocks noChangeAspect="1" noChangeArrowheads="1"/>
          </p:cNvPicPr>
          <p:nvPr/>
        </p:nvPicPr>
        <p:blipFill>
          <a:blip r:embed="rId7" cstate="print"/>
          <a:srcRect l="20515" t="15386" r="9734"/>
          <a:stretch>
            <a:fillRect/>
          </a:stretch>
        </p:blipFill>
        <p:spPr bwMode="auto">
          <a:xfrm>
            <a:off x="6858000" y="2895600"/>
            <a:ext cx="1296144" cy="1943696"/>
          </a:xfrm>
          <a:prstGeom prst="rect">
            <a:avLst/>
          </a:prstGeom>
          <a:ln>
            <a:noFill/>
          </a:ln>
          <a:effectLst>
            <a:outerShdw blurRad="190500" algn="tl" rotWithShape="0">
              <a:srgbClr val="000000">
                <a:alpha val="70000"/>
              </a:srgbClr>
            </a:outerShdw>
          </a:effectLst>
        </p:spPr>
      </p:pic>
    </p:spTree>
  </p:cSld>
  <p:clrMapOvr>
    <a:masterClrMapping/>
  </p:clrMapOvr>
  <p:transition>
    <p:strips dir="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5"/>
          <p:cNvSpPr>
            <a:spLocks noGrp="1" noChangeArrowheads="1"/>
          </p:cNvSpPr>
          <p:nvPr>
            <p:ph type="body" idx="1"/>
          </p:nvPr>
        </p:nvSpPr>
        <p:spPr>
          <a:xfrm>
            <a:off x="539552" y="5589240"/>
            <a:ext cx="7920880" cy="720080"/>
          </a:xfr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a:lstStyle/>
          <a:p>
            <a:pPr>
              <a:lnSpc>
                <a:spcPct val="80000"/>
              </a:lnSpc>
            </a:pPr>
            <a:r>
              <a:rPr lang="ru-RU" sz="1400" dirty="0" smtClean="0"/>
              <a:t>роботи з обслуговування  газонокосарки та придбання  розхідних  матеріалів;</a:t>
            </a:r>
          </a:p>
          <a:p>
            <a:pPr>
              <a:lnSpc>
                <a:spcPct val="80000"/>
              </a:lnSpc>
            </a:pPr>
            <a:r>
              <a:rPr lang="uk-UA" sz="1400" dirty="0" smtClean="0"/>
              <a:t>монтаж та підключення мультимедійного обладнання;</a:t>
            </a:r>
          </a:p>
          <a:p>
            <a:pPr>
              <a:lnSpc>
                <a:spcPct val="80000"/>
              </a:lnSpc>
            </a:pPr>
            <a:r>
              <a:rPr lang="uk-UA" sz="1400" dirty="0" smtClean="0"/>
              <a:t>повірка та заміна трансформаторів току та електролічильника електричної мережі;</a:t>
            </a:r>
          </a:p>
          <a:p>
            <a:pPr>
              <a:lnSpc>
                <a:spcPct val="80000"/>
              </a:lnSpc>
              <a:buNone/>
            </a:pPr>
            <a:endParaRPr lang="en-US" altLang="ko-KR" sz="1800" dirty="0">
              <a:latin typeface="Verdana" pitchFamily="34" charset="0"/>
              <a:ea typeface="굴림" charset="-127"/>
            </a:endParaRPr>
          </a:p>
          <a:p>
            <a:pPr>
              <a:lnSpc>
                <a:spcPct val="80000"/>
              </a:lnSpc>
            </a:pPr>
            <a:endParaRPr lang="en-US" altLang="ko-KR" sz="1800" dirty="0">
              <a:latin typeface="Verdana" pitchFamily="34" charset="0"/>
              <a:ea typeface="굴림" charset="-127"/>
            </a:endParaRPr>
          </a:p>
          <a:p>
            <a:pPr>
              <a:lnSpc>
                <a:spcPct val="80000"/>
              </a:lnSpc>
            </a:pPr>
            <a:endParaRPr lang="ru-RU" sz="2000" dirty="0"/>
          </a:p>
        </p:txBody>
      </p:sp>
      <p:sp>
        <p:nvSpPr>
          <p:cNvPr id="5" name="Rectangle 5"/>
          <p:cNvSpPr>
            <a:spLocks noGrp="1" noChangeArrowheads="1"/>
          </p:cNvSpPr>
          <p:nvPr>
            <p:ph type="title"/>
          </p:nvPr>
        </p:nvSpPr>
        <p:spPr>
          <a:xfrm>
            <a:off x="685800" y="228600"/>
            <a:ext cx="7388894" cy="720080"/>
          </a:xfrm>
        </p:spPr>
        <p:txBody>
          <a:bodyPr>
            <a:normAutofit/>
          </a:bodyPr>
          <a:lstStyle/>
          <a:p>
            <a:r>
              <a:rPr lang="uk-UA" sz="20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Ремонтно-будівельні роботи  </a:t>
            </a:r>
            <a:br>
              <a:rPr lang="uk-UA" sz="20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br>
            <a:r>
              <a:rPr lang="uk-UA" sz="20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(січень – травень  2018 року)</a:t>
            </a:r>
            <a:endParaRPr lang="ru-RU" sz="2800" b="1" i="1" u="sng"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9" name="Picture 4" descr="C:\Users\user\Desktop\фото\Новая папка (4)\DSC02194.JPG"/>
          <p:cNvPicPr>
            <a:picLocks noChangeAspect="1" noChangeArrowheads="1"/>
          </p:cNvPicPr>
          <p:nvPr/>
        </p:nvPicPr>
        <p:blipFill>
          <a:blip r:embed="rId3" cstate="print"/>
          <a:srcRect l="43700" t="19288" r="21650" b="27557"/>
          <a:stretch>
            <a:fillRect/>
          </a:stretch>
        </p:blipFill>
        <p:spPr bwMode="auto">
          <a:xfrm>
            <a:off x="323528" y="1052736"/>
            <a:ext cx="1584176" cy="1656184"/>
          </a:xfrm>
          <a:prstGeom prst="rect">
            <a:avLst/>
          </a:prstGeom>
          <a:noFill/>
        </p:spPr>
      </p:pic>
      <p:pic>
        <p:nvPicPr>
          <p:cNvPr id="3074" name="Picture 2" descr="C:\Users\user\Desktop\фото\2018\IMG_20180530_134551.jpg"/>
          <p:cNvPicPr>
            <a:picLocks noChangeAspect="1" noChangeArrowheads="1"/>
          </p:cNvPicPr>
          <p:nvPr/>
        </p:nvPicPr>
        <p:blipFill>
          <a:blip r:embed="rId4" cstate="print"/>
          <a:srcRect/>
          <a:stretch>
            <a:fillRect/>
          </a:stretch>
        </p:blipFill>
        <p:spPr bwMode="auto">
          <a:xfrm>
            <a:off x="1835696" y="3645024"/>
            <a:ext cx="1584176" cy="1151328"/>
          </a:xfrm>
          <a:prstGeom prst="rect">
            <a:avLst/>
          </a:prstGeom>
          <a:noFill/>
        </p:spPr>
      </p:pic>
      <p:pic>
        <p:nvPicPr>
          <p:cNvPr id="3075" name="Picture 3" descr="C:\Users\user\Desktop\фото\2018\IMG_20180606_114540.jpg"/>
          <p:cNvPicPr>
            <a:picLocks noChangeAspect="1" noChangeArrowheads="1"/>
          </p:cNvPicPr>
          <p:nvPr/>
        </p:nvPicPr>
        <p:blipFill>
          <a:blip r:embed="rId5" cstate="print"/>
          <a:srcRect t="18002" b="18991"/>
          <a:stretch>
            <a:fillRect/>
          </a:stretch>
        </p:blipFill>
        <p:spPr bwMode="auto">
          <a:xfrm>
            <a:off x="2267744" y="1196752"/>
            <a:ext cx="3024336" cy="2016224"/>
          </a:xfrm>
          <a:prstGeom prst="rect">
            <a:avLst/>
          </a:prstGeom>
          <a:noFill/>
        </p:spPr>
      </p:pic>
      <p:pic>
        <p:nvPicPr>
          <p:cNvPr id="3076" name="Picture 4" descr="C:\Users\user\Desktop\фото\2018\IMG_20180522_150036.jpg"/>
          <p:cNvPicPr>
            <a:picLocks noChangeAspect="1" noChangeArrowheads="1"/>
          </p:cNvPicPr>
          <p:nvPr/>
        </p:nvPicPr>
        <p:blipFill>
          <a:blip r:embed="rId6" cstate="print"/>
          <a:srcRect t="29003" r="72629"/>
          <a:stretch>
            <a:fillRect/>
          </a:stretch>
        </p:blipFill>
        <p:spPr bwMode="auto">
          <a:xfrm>
            <a:off x="7452320" y="2348880"/>
            <a:ext cx="936104" cy="2952328"/>
          </a:xfrm>
          <a:prstGeom prst="rect">
            <a:avLst/>
          </a:prstGeom>
          <a:noFill/>
        </p:spPr>
      </p:pic>
      <p:pic>
        <p:nvPicPr>
          <p:cNvPr id="3077" name="Picture 5" descr="C:\Users\user\Desktop\фото\2018\IMG_20180606_114423.jpg"/>
          <p:cNvPicPr>
            <a:picLocks noChangeAspect="1" noChangeArrowheads="1"/>
          </p:cNvPicPr>
          <p:nvPr/>
        </p:nvPicPr>
        <p:blipFill>
          <a:blip r:embed="rId7" cstate="print"/>
          <a:srcRect b="20122"/>
          <a:stretch>
            <a:fillRect/>
          </a:stretch>
        </p:blipFill>
        <p:spPr bwMode="auto">
          <a:xfrm>
            <a:off x="3491880" y="3356992"/>
            <a:ext cx="2016223" cy="1872208"/>
          </a:xfrm>
          <a:prstGeom prst="rect">
            <a:avLst/>
          </a:prstGeom>
          <a:noFill/>
        </p:spPr>
      </p:pic>
      <p:pic>
        <p:nvPicPr>
          <p:cNvPr id="3078" name="Picture 6" descr="C:\Users\user\Desktop\фото\2018\IMG_20180606_114603.jpg"/>
          <p:cNvPicPr>
            <a:picLocks noChangeAspect="1" noChangeArrowheads="1"/>
          </p:cNvPicPr>
          <p:nvPr/>
        </p:nvPicPr>
        <p:blipFill>
          <a:blip r:embed="rId8" cstate="print"/>
          <a:srcRect t="12668" b="7990"/>
          <a:stretch>
            <a:fillRect/>
          </a:stretch>
        </p:blipFill>
        <p:spPr bwMode="auto">
          <a:xfrm>
            <a:off x="5436096" y="1844824"/>
            <a:ext cx="1152128" cy="1218831"/>
          </a:xfrm>
          <a:prstGeom prst="rect">
            <a:avLst/>
          </a:prstGeom>
          <a:noFill/>
        </p:spPr>
      </p:pic>
      <p:pic>
        <p:nvPicPr>
          <p:cNvPr id="3079" name="Picture 7" descr="C:\Users\user\Desktop\фото\2018\IMG_20180522_160602.jpg"/>
          <p:cNvPicPr>
            <a:picLocks noChangeAspect="1" noChangeArrowheads="1"/>
          </p:cNvPicPr>
          <p:nvPr/>
        </p:nvPicPr>
        <p:blipFill>
          <a:blip r:embed="rId9" cstate="print"/>
          <a:srcRect t="20879" r="4762" b="12088"/>
          <a:stretch>
            <a:fillRect/>
          </a:stretch>
        </p:blipFill>
        <p:spPr bwMode="auto">
          <a:xfrm>
            <a:off x="5652120" y="3429000"/>
            <a:ext cx="1764786" cy="1728192"/>
          </a:xfrm>
          <a:prstGeom prst="rect">
            <a:avLst/>
          </a:prstGeom>
          <a:noFill/>
        </p:spPr>
      </p:pic>
      <p:pic>
        <p:nvPicPr>
          <p:cNvPr id="3080" name="Picture 8" descr="C:\Users\user\Desktop\фото\2018\IMG_20180516_115629.jpg"/>
          <p:cNvPicPr>
            <a:picLocks noChangeAspect="1" noChangeArrowheads="1"/>
          </p:cNvPicPr>
          <p:nvPr/>
        </p:nvPicPr>
        <p:blipFill>
          <a:blip r:embed="rId10" cstate="print"/>
          <a:srcRect l="37400" t="32150" r="36000" b="32150"/>
          <a:stretch>
            <a:fillRect/>
          </a:stretch>
        </p:blipFill>
        <p:spPr bwMode="auto">
          <a:xfrm>
            <a:off x="395536" y="2852936"/>
            <a:ext cx="1368152" cy="2448272"/>
          </a:xfrm>
          <a:prstGeom prst="rect">
            <a:avLst/>
          </a:prstGeom>
          <a:noFill/>
        </p:spPr>
      </p:pic>
    </p:spTree>
  </p:cSld>
  <p:clrMapOvr>
    <a:masterClrMapping/>
  </p:clrMapOvr>
  <p:transition>
    <p:strips dir="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67744" y="188641"/>
            <a:ext cx="5040560" cy="707886"/>
          </a:xfrm>
          <a:prstGeom prst="rect">
            <a:avLst/>
          </a:prstGeom>
        </p:spPr>
        <p:txBody>
          <a:bodyPr wrap="square">
            <a:spAutoFit/>
          </a:bodyPr>
          <a:lstStyle/>
          <a:p>
            <a:r>
              <a:rPr lang="uk-UA" sz="20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Ремонтно-будівельні роботи  </a:t>
            </a:r>
            <a:br>
              <a:rPr lang="uk-UA" sz="20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br>
            <a:r>
              <a:rPr lang="uk-UA" sz="20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(січень – травень  2018 року)</a:t>
            </a:r>
            <a:endParaRPr lang="ru-RU" sz="2000" dirty="0"/>
          </a:p>
        </p:txBody>
      </p:sp>
      <p:sp>
        <p:nvSpPr>
          <p:cNvPr id="3" name="Прямоугольник 2"/>
          <p:cNvSpPr/>
          <p:nvPr/>
        </p:nvSpPr>
        <p:spPr>
          <a:xfrm>
            <a:off x="251520" y="5805264"/>
            <a:ext cx="8712968" cy="78175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wrap="square">
            <a:spAutoFit/>
          </a:bodyPr>
          <a:lstStyle/>
          <a:p>
            <a:pPr>
              <a:lnSpc>
                <a:spcPct val="80000"/>
              </a:lnSpc>
              <a:buFont typeface="Arial" pitchFamily="34" charset="0"/>
              <a:buChar char="•"/>
            </a:pPr>
            <a:r>
              <a:rPr lang="uk-UA" altLang="ko-KR" sz="1400" dirty="0" smtClean="0">
                <a:latin typeface="Verdana" pitchFamily="34" charset="0"/>
                <a:ea typeface="굴림" charset="-127"/>
              </a:rPr>
              <a:t>  </a:t>
            </a:r>
            <a:r>
              <a:rPr lang="uk-UA" sz="1400" dirty="0" smtClean="0"/>
              <a:t>ремонт технологічного обладнання: холодильна шафа,  котел для підігріву води, пательня </a:t>
            </a:r>
            <a:r>
              <a:rPr lang="uk-UA" sz="1200" dirty="0" smtClean="0"/>
              <a:t>(їдальня</a:t>
            </a:r>
            <a:r>
              <a:rPr lang="uk-UA" sz="1400" dirty="0" smtClean="0"/>
              <a:t>); </a:t>
            </a:r>
          </a:p>
          <a:p>
            <a:pPr>
              <a:lnSpc>
                <a:spcPct val="80000"/>
              </a:lnSpc>
              <a:buFont typeface="Arial" pitchFamily="34" charset="0"/>
              <a:buChar char="•"/>
            </a:pPr>
            <a:r>
              <a:rPr lang="uk-UA" sz="1400" dirty="0" smtClean="0"/>
              <a:t>  демонтаж, монтаж труби водозливу;</a:t>
            </a:r>
          </a:p>
          <a:p>
            <a:pPr>
              <a:lnSpc>
                <a:spcPct val="80000"/>
              </a:lnSpc>
              <a:buFont typeface="Arial" pitchFamily="34" charset="0"/>
              <a:buChar char="•"/>
            </a:pPr>
            <a:r>
              <a:rPr lang="uk-UA" sz="1400" dirty="0" smtClean="0"/>
              <a:t>  заміна зливної арматури бачків;</a:t>
            </a:r>
          </a:p>
          <a:p>
            <a:pPr>
              <a:lnSpc>
                <a:spcPct val="80000"/>
              </a:lnSpc>
              <a:buFont typeface="Arial" pitchFamily="34" charset="0"/>
              <a:buChar char="•"/>
            </a:pPr>
            <a:r>
              <a:rPr lang="uk-UA" sz="1400" dirty="0" smtClean="0"/>
              <a:t>  очистка від снігу прилеглої території закладу.</a:t>
            </a:r>
            <a:endParaRPr lang="ru-RU" sz="1400" dirty="0"/>
          </a:p>
        </p:txBody>
      </p:sp>
      <p:pic>
        <p:nvPicPr>
          <p:cNvPr id="4098" name="Picture 2" descr="C:\Users\user\Desktop\фото\2018\IMG_20180606_114923.jpg"/>
          <p:cNvPicPr>
            <a:picLocks noChangeAspect="1" noChangeArrowheads="1"/>
          </p:cNvPicPr>
          <p:nvPr/>
        </p:nvPicPr>
        <p:blipFill>
          <a:blip r:embed="rId2" cstate="print"/>
          <a:srcRect l="20096" b="9568"/>
          <a:stretch>
            <a:fillRect/>
          </a:stretch>
        </p:blipFill>
        <p:spPr bwMode="auto">
          <a:xfrm>
            <a:off x="251520" y="620688"/>
            <a:ext cx="1813320" cy="2520280"/>
          </a:xfrm>
          <a:prstGeom prst="rect">
            <a:avLst/>
          </a:prstGeom>
          <a:noFill/>
        </p:spPr>
      </p:pic>
      <p:pic>
        <p:nvPicPr>
          <p:cNvPr id="15" name="Picture 2" descr="C:\Users\user\Desktop\фото\Новая папка\DSC00838.JPG"/>
          <p:cNvPicPr>
            <a:picLocks noChangeAspect="1" noChangeArrowheads="1"/>
          </p:cNvPicPr>
          <p:nvPr/>
        </p:nvPicPr>
        <p:blipFill>
          <a:blip r:embed="rId3" cstate="print"/>
          <a:srcRect/>
          <a:stretch>
            <a:fillRect/>
          </a:stretch>
        </p:blipFill>
        <p:spPr bwMode="auto">
          <a:xfrm>
            <a:off x="2123728" y="1124744"/>
            <a:ext cx="1872208" cy="1512168"/>
          </a:xfrm>
          <a:prstGeom prst="rect">
            <a:avLst/>
          </a:prstGeom>
          <a:noFill/>
        </p:spPr>
      </p:pic>
      <p:pic>
        <p:nvPicPr>
          <p:cNvPr id="4100" name="Picture 4" descr="C:\Users\user\Desktop\фото\2018\IMG_20180606_114851.jpg"/>
          <p:cNvPicPr>
            <a:picLocks noChangeAspect="1" noChangeArrowheads="1"/>
          </p:cNvPicPr>
          <p:nvPr/>
        </p:nvPicPr>
        <p:blipFill>
          <a:blip r:embed="rId4" cstate="print"/>
          <a:srcRect l="10227" b="52273"/>
          <a:stretch>
            <a:fillRect/>
          </a:stretch>
        </p:blipFill>
        <p:spPr bwMode="auto">
          <a:xfrm>
            <a:off x="251520" y="4365104"/>
            <a:ext cx="2088232" cy="1224136"/>
          </a:xfrm>
          <a:prstGeom prst="rect">
            <a:avLst/>
          </a:prstGeom>
          <a:noFill/>
        </p:spPr>
      </p:pic>
      <p:pic>
        <p:nvPicPr>
          <p:cNvPr id="4101" name="Picture 5" descr="C:\Users\user\Desktop\фото\2018\IMG-dece6e63dbca8278ff2d812a37a74568-V.jpg"/>
          <p:cNvPicPr>
            <a:picLocks noChangeAspect="1" noChangeArrowheads="1"/>
          </p:cNvPicPr>
          <p:nvPr/>
        </p:nvPicPr>
        <p:blipFill>
          <a:blip r:embed="rId5" cstate="print"/>
          <a:srcRect l="9184" r="7143" b="9297"/>
          <a:stretch>
            <a:fillRect/>
          </a:stretch>
        </p:blipFill>
        <p:spPr bwMode="auto">
          <a:xfrm>
            <a:off x="251520" y="3212976"/>
            <a:ext cx="2016224" cy="1080120"/>
          </a:xfrm>
          <a:prstGeom prst="rect">
            <a:avLst/>
          </a:prstGeom>
          <a:noFill/>
        </p:spPr>
      </p:pic>
      <p:pic>
        <p:nvPicPr>
          <p:cNvPr id="4102" name="Picture 6" descr="C:\Users\user\Desktop\фото\2018\IMG-2e30340eaa96091871191377c3e7f532-V.jpg"/>
          <p:cNvPicPr>
            <a:picLocks noChangeAspect="1" noChangeArrowheads="1"/>
          </p:cNvPicPr>
          <p:nvPr/>
        </p:nvPicPr>
        <p:blipFill>
          <a:blip r:embed="rId6" cstate="print"/>
          <a:srcRect r="23631"/>
          <a:stretch>
            <a:fillRect/>
          </a:stretch>
        </p:blipFill>
        <p:spPr bwMode="auto">
          <a:xfrm>
            <a:off x="2411760" y="2780928"/>
            <a:ext cx="1567272" cy="2808312"/>
          </a:xfrm>
          <a:prstGeom prst="rect">
            <a:avLst/>
          </a:prstGeom>
          <a:noFill/>
        </p:spPr>
      </p:pic>
      <p:pic>
        <p:nvPicPr>
          <p:cNvPr id="4103" name="Picture 7" descr="C:\Users\user\Desktop\фото\2018\IMG-ffe4ad6917277fb68ff42184b6e586f0-V.jpg"/>
          <p:cNvPicPr>
            <a:picLocks noChangeAspect="1" noChangeArrowheads="1"/>
          </p:cNvPicPr>
          <p:nvPr/>
        </p:nvPicPr>
        <p:blipFill>
          <a:blip r:embed="rId7" cstate="print"/>
          <a:srcRect r="22715"/>
          <a:stretch>
            <a:fillRect/>
          </a:stretch>
        </p:blipFill>
        <p:spPr bwMode="auto">
          <a:xfrm>
            <a:off x="4067944" y="1124744"/>
            <a:ext cx="2448272" cy="4464496"/>
          </a:xfrm>
          <a:prstGeom prst="rect">
            <a:avLst/>
          </a:prstGeom>
          <a:noFill/>
        </p:spPr>
      </p:pic>
      <p:pic>
        <p:nvPicPr>
          <p:cNvPr id="20" name="Picture 2" descr="C:\Users\user\Desktop\фото\2017-2018\IMG_20180228_091354.jpg"/>
          <p:cNvPicPr>
            <a:picLocks noChangeAspect="1" noChangeArrowheads="1"/>
          </p:cNvPicPr>
          <p:nvPr/>
        </p:nvPicPr>
        <p:blipFill>
          <a:blip r:embed="rId8" cstate="print"/>
          <a:srcRect l="18560" t="26199" b="35510"/>
          <a:stretch>
            <a:fillRect/>
          </a:stretch>
        </p:blipFill>
        <p:spPr bwMode="auto">
          <a:xfrm>
            <a:off x="6660232" y="4221088"/>
            <a:ext cx="2211710" cy="1368152"/>
          </a:xfrm>
          <a:prstGeom prst="rect">
            <a:avLst/>
          </a:prstGeom>
          <a:noFill/>
        </p:spPr>
      </p:pic>
      <p:pic>
        <p:nvPicPr>
          <p:cNvPr id="4104" name="Picture 8" descr="C:\Users\user\Desktop\фото\IMG_20180228_091943.jpg"/>
          <p:cNvPicPr>
            <a:picLocks noChangeAspect="1" noChangeArrowheads="1"/>
          </p:cNvPicPr>
          <p:nvPr/>
        </p:nvPicPr>
        <p:blipFill>
          <a:blip r:embed="rId9" cstate="print"/>
          <a:srcRect/>
          <a:stretch>
            <a:fillRect/>
          </a:stretch>
        </p:blipFill>
        <p:spPr bwMode="auto">
          <a:xfrm>
            <a:off x="6660232" y="1268760"/>
            <a:ext cx="2160240" cy="2807512"/>
          </a:xfrm>
          <a:prstGeom prst="rect">
            <a:avLst/>
          </a:prstGeom>
          <a:noFill/>
        </p:spPr>
      </p:pic>
    </p:spTree>
  </p:cSld>
  <p:clrMapOvr>
    <a:masterClrMapping/>
  </p:clrMapOvr>
  <p:transition>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5"/>
          <p:cNvSpPr>
            <a:spLocks noGrp="1" noChangeArrowheads="1"/>
          </p:cNvSpPr>
          <p:nvPr>
            <p:ph type="body" idx="1"/>
          </p:nvPr>
        </p:nvSpPr>
        <p:spPr>
          <a:xfrm>
            <a:off x="251520" y="5085184"/>
            <a:ext cx="8640960" cy="1656184"/>
          </a:xfrm>
          <a:solidFill>
            <a:schemeClr val="accent1"/>
          </a:solidFill>
        </p:spPr>
        <p:style>
          <a:lnRef idx="0">
            <a:schemeClr val="accent2"/>
          </a:lnRef>
          <a:fillRef idx="3">
            <a:schemeClr val="accent2"/>
          </a:fillRef>
          <a:effectRef idx="3">
            <a:schemeClr val="accent2"/>
          </a:effectRef>
          <a:fontRef idx="minor">
            <a:schemeClr val="lt1"/>
          </a:fontRef>
        </p:style>
        <p:txBody>
          <a:bodyPr/>
          <a:lstStyle/>
          <a:p>
            <a:pPr>
              <a:lnSpc>
                <a:spcPct val="80000"/>
              </a:lnSpc>
            </a:pPr>
            <a:r>
              <a:rPr lang="uk-UA" altLang="ko-KR" sz="1200" dirty="0" smtClean="0">
                <a:latin typeface="Verdana" pitchFamily="34" charset="0"/>
                <a:ea typeface="굴림" charset="-127"/>
              </a:rPr>
              <a:t>Рушники паперові, папір туалетний, паперові серветки,  дезінфікуючі засоби, миючі засоби, рідке мило, порошок для чищення, гумові рукавички, пакети для сміття, рідина для очищення скла, серветки для прибирання пилу (приміщення школи, їдальня) </a:t>
            </a:r>
          </a:p>
          <a:p>
            <a:pPr>
              <a:lnSpc>
                <a:spcPct val="80000"/>
              </a:lnSpc>
            </a:pPr>
            <a:r>
              <a:rPr lang="uk-UA" altLang="ko-KR" sz="1200" dirty="0" smtClean="0">
                <a:latin typeface="Verdana" pitchFamily="34" charset="0"/>
                <a:ea typeface="굴림" charset="-127"/>
              </a:rPr>
              <a:t>Офісний папір А-4, папір кольоровий А-4, бланки грамот та подяк учням, папки для ділової документації, файли А-4, накопичувачі файлів, клей для паперу, маркери, коректори, скоч (адміністративні та учбові кабінети)</a:t>
            </a:r>
          </a:p>
          <a:p>
            <a:pPr>
              <a:lnSpc>
                <a:spcPct val="80000"/>
              </a:lnSpc>
            </a:pPr>
            <a:r>
              <a:rPr lang="uk-UA" altLang="ko-KR" sz="1200" dirty="0" smtClean="0">
                <a:latin typeface="Verdana" pitchFamily="34" charset="0"/>
                <a:ea typeface="굴림" charset="-127"/>
              </a:rPr>
              <a:t>Будівельні матеріали(цвяхи, євро пробка, клей, катки для лаку, замки дверні,пензлі малярні, лак для паркету,  плінтуси для підлоги, копіювання ключів, </a:t>
            </a:r>
            <a:r>
              <a:rPr lang="uk-UA" sz="1200" dirty="0" smtClean="0"/>
              <a:t>паста із вапна </a:t>
            </a:r>
            <a:r>
              <a:rPr lang="uk-UA" altLang="ko-KR" sz="1100" dirty="0" smtClean="0">
                <a:latin typeface="Verdana" pitchFamily="34" charset="0"/>
                <a:ea typeface="굴림" charset="-127"/>
              </a:rPr>
              <a:t>(приміщення школи та прилегла територія).</a:t>
            </a:r>
          </a:p>
          <a:p>
            <a:pPr>
              <a:lnSpc>
                <a:spcPct val="80000"/>
              </a:lnSpc>
            </a:pPr>
            <a:r>
              <a:rPr lang="uk-UA" altLang="ko-KR" sz="1200" dirty="0" smtClean="0">
                <a:latin typeface="Verdana" pitchFamily="34" charset="0"/>
                <a:ea typeface="굴림" charset="-127"/>
              </a:rPr>
              <a:t>Інвентар для прибирання.</a:t>
            </a:r>
          </a:p>
          <a:p>
            <a:pPr>
              <a:lnSpc>
                <a:spcPct val="80000"/>
              </a:lnSpc>
            </a:pPr>
            <a:endParaRPr lang="en-US" altLang="ko-KR" sz="1200" dirty="0">
              <a:latin typeface="Verdana" pitchFamily="34" charset="0"/>
              <a:ea typeface="굴림" charset="-127"/>
            </a:endParaRPr>
          </a:p>
          <a:p>
            <a:pPr>
              <a:lnSpc>
                <a:spcPct val="80000"/>
              </a:lnSpc>
            </a:pPr>
            <a:endParaRPr lang="uk-UA" altLang="ko-KR" sz="2000" dirty="0" smtClean="0">
              <a:latin typeface="Verdana" pitchFamily="34" charset="0"/>
              <a:ea typeface="굴림" charset="-127"/>
            </a:endParaRPr>
          </a:p>
          <a:p>
            <a:pPr>
              <a:lnSpc>
                <a:spcPct val="80000"/>
              </a:lnSpc>
            </a:pPr>
            <a:endParaRPr lang="uk-UA" altLang="ko-KR" sz="2000" dirty="0" smtClean="0">
              <a:latin typeface="Verdana" pitchFamily="34" charset="0"/>
              <a:ea typeface="굴림" charset="-127"/>
            </a:endParaRPr>
          </a:p>
          <a:p>
            <a:pPr>
              <a:lnSpc>
                <a:spcPct val="80000"/>
              </a:lnSpc>
            </a:pPr>
            <a:endParaRPr lang="en-US" altLang="ko-KR" sz="2000" dirty="0">
              <a:latin typeface="Verdana" pitchFamily="34" charset="0"/>
              <a:ea typeface="굴림" charset="-127"/>
            </a:endParaRPr>
          </a:p>
          <a:p>
            <a:pPr>
              <a:lnSpc>
                <a:spcPct val="80000"/>
              </a:lnSpc>
            </a:pPr>
            <a:endParaRPr lang="ru-RU" sz="2000" dirty="0"/>
          </a:p>
        </p:txBody>
      </p:sp>
      <p:sp>
        <p:nvSpPr>
          <p:cNvPr id="5" name="Rectangle 5"/>
          <p:cNvSpPr>
            <a:spLocks noGrp="1" noChangeArrowheads="1"/>
          </p:cNvSpPr>
          <p:nvPr>
            <p:ph type="title"/>
          </p:nvPr>
        </p:nvSpPr>
        <p:spPr>
          <a:xfrm>
            <a:off x="1331640" y="0"/>
            <a:ext cx="5184576" cy="1052736"/>
          </a:xfrm>
        </p:spPr>
        <p:txBody>
          <a:bodyPr/>
          <a:lstStyle/>
          <a:p>
            <a:pPr algn="ctr"/>
            <a:r>
              <a:rPr lang="uk-UA" sz="20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Придбано </a:t>
            </a:r>
            <a:br>
              <a:rPr lang="uk-UA" sz="20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br>
            <a:r>
              <a:rPr lang="uk-UA" sz="20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(січень – травень  2018 року)</a:t>
            </a:r>
            <a:br>
              <a:rPr lang="uk-UA" sz="20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br>
            <a:endParaRPr lang="ru-RU" sz="1600" b="1" i="1" u="sng"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5122" name="Picture 2" descr="C:\Users\user\Desktop\фото\2018\IMG_20180522_085257.jpg"/>
          <p:cNvPicPr>
            <a:picLocks noChangeAspect="1" noChangeArrowheads="1"/>
          </p:cNvPicPr>
          <p:nvPr/>
        </p:nvPicPr>
        <p:blipFill>
          <a:blip r:embed="rId3" cstate="print"/>
          <a:srcRect/>
          <a:stretch>
            <a:fillRect/>
          </a:stretch>
        </p:blipFill>
        <p:spPr bwMode="auto">
          <a:xfrm>
            <a:off x="251520" y="1916832"/>
            <a:ext cx="1046366" cy="1440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3" name="Picture 3" descr="C:\Users\user\Desktop\фото\2018\IMG_20180521_152227.jpg"/>
          <p:cNvPicPr>
            <a:picLocks noChangeAspect="1" noChangeArrowheads="1"/>
          </p:cNvPicPr>
          <p:nvPr/>
        </p:nvPicPr>
        <p:blipFill>
          <a:blip r:embed="rId4" cstate="print"/>
          <a:srcRect/>
          <a:stretch>
            <a:fillRect/>
          </a:stretch>
        </p:blipFill>
        <p:spPr bwMode="auto">
          <a:xfrm>
            <a:off x="251520" y="404664"/>
            <a:ext cx="1080120" cy="1440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4" name="Picture 4" descr="C:\Users\user\Desktop\фото\2017\IMG_20171109_160753.jpg"/>
          <p:cNvPicPr>
            <a:picLocks noChangeAspect="1" noChangeArrowheads="1"/>
          </p:cNvPicPr>
          <p:nvPr/>
        </p:nvPicPr>
        <p:blipFill>
          <a:blip r:embed="rId5" cstate="print"/>
          <a:srcRect/>
          <a:stretch>
            <a:fillRect/>
          </a:stretch>
        </p:blipFill>
        <p:spPr bwMode="auto">
          <a:xfrm>
            <a:off x="179512" y="3501008"/>
            <a:ext cx="1080120" cy="1440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5" descr="C:\Users\user\Desktop\фото\Новая папка (5)\DSC02737.JPG"/>
          <p:cNvPicPr>
            <a:picLocks noChangeAspect="1" noChangeArrowheads="1"/>
          </p:cNvPicPr>
          <p:nvPr/>
        </p:nvPicPr>
        <p:blipFill>
          <a:blip r:embed="rId6" cstate="print"/>
          <a:srcRect/>
          <a:stretch>
            <a:fillRect/>
          </a:stretch>
        </p:blipFill>
        <p:spPr bwMode="auto">
          <a:xfrm>
            <a:off x="1403648" y="3933056"/>
            <a:ext cx="1512168" cy="10081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5" name="Picture 5" descr="C:\Users\user\Desktop\фото\IMG_20180226_125709.jpg"/>
          <p:cNvPicPr>
            <a:picLocks noChangeAspect="1" noChangeArrowheads="1"/>
          </p:cNvPicPr>
          <p:nvPr/>
        </p:nvPicPr>
        <p:blipFill>
          <a:blip r:embed="rId7" cstate="print"/>
          <a:srcRect/>
          <a:stretch>
            <a:fillRect/>
          </a:stretch>
        </p:blipFill>
        <p:spPr bwMode="auto">
          <a:xfrm>
            <a:off x="1403648" y="908720"/>
            <a:ext cx="1242138" cy="16561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6" name="Picture 6" descr="C:\Users\user\Desktop\фото\2018\IMG_20180420_115837.jpg"/>
          <p:cNvPicPr>
            <a:picLocks noChangeAspect="1" noChangeArrowheads="1"/>
          </p:cNvPicPr>
          <p:nvPr/>
        </p:nvPicPr>
        <p:blipFill>
          <a:blip r:embed="rId8" cstate="print"/>
          <a:srcRect/>
          <a:stretch>
            <a:fillRect/>
          </a:stretch>
        </p:blipFill>
        <p:spPr bwMode="auto">
          <a:xfrm>
            <a:off x="1403648" y="2636912"/>
            <a:ext cx="1512168" cy="11341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7" name="Picture 7" descr="C:\Users\user\Desktop\фото\2018\IMG_20180514_104107.jpg"/>
          <p:cNvPicPr>
            <a:picLocks noChangeAspect="1" noChangeArrowheads="1"/>
          </p:cNvPicPr>
          <p:nvPr/>
        </p:nvPicPr>
        <p:blipFill>
          <a:blip r:embed="rId9" cstate="print"/>
          <a:srcRect/>
          <a:stretch>
            <a:fillRect/>
          </a:stretch>
        </p:blipFill>
        <p:spPr bwMode="auto">
          <a:xfrm>
            <a:off x="2699792" y="908720"/>
            <a:ext cx="1008112" cy="13441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8" name="Picture 8" descr="C:\Users\user\Desktop\фото\2018\IMG_20180517_140628.jpg"/>
          <p:cNvPicPr>
            <a:picLocks noChangeAspect="1" noChangeArrowheads="1"/>
          </p:cNvPicPr>
          <p:nvPr/>
        </p:nvPicPr>
        <p:blipFill>
          <a:blip r:embed="rId10" cstate="print"/>
          <a:srcRect/>
          <a:stretch>
            <a:fillRect/>
          </a:stretch>
        </p:blipFill>
        <p:spPr bwMode="auto">
          <a:xfrm>
            <a:off x="3779912" y="908720"/>
            <a:ext cx="1026114" cy="13681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9" name="Picture 9" descr="C:\Users\user\Desktop\фото\2018\IMG_20180412_155742.jpg"/>
          <p:cNvPicPr>
            <a:picLocks noChangeAspect="1" noChangeArrowheads="1"/>
          </p:cNvPicPr>
          <p:nvPr/>
        </p:nvPicPr>
        <p:blipFill>
          <a:blip r:embed="rId11" cstate="print"/>
          <a:srcRect l="7407" t="11111" r="14815"/>
          <a:stretch>
            <a:fillRect/>
          </a:stretch>
        </p:blipFill>
        <p:spPr bwMode="auto">
          <a:xfrm>
            <a:off x="4499992" y="2636912"/>
            <a:ext cx="1512168" cy="23042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30" name="Picture 10" descr="C:\Users\user\Desktop\фото\2018\IMG_20180413_092049.jpg"/>
          <p:cNvPicPr>
            <a:picLocks noChangeAspect="1" noChangeArrowheads="1"/>
          </p:cNvPicPr>
          <p:nvPr/>
        </p:nvPicPr>
        <p:blipFill>
          <a:blip r:embed="rId12" cstate="print"/>
          <a:srcRect/>
          <a:stretch>
            <a:fillRect/>
          </a:stretch>
        </p:blipFill>
        <p:spPr bwMode="auto">
          <a:xfrm>
            <a:off x="2987824" y="2636912"/>
            <a:ext cx="1403556" cy="23034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31" name="Picture 11" descr="C:\Users\user\Desktop\фото\2018\IMG_20180412_155757.jpg"/>
          <p:cNvPicPr>
            <a:picLocks noChangeAspect="1" noChangeArrowheads="1"/>
          </p:cNvPicPr>
          <p:nvPr/>
        </p:nvPicPr>
        <p:blipFill>
          <a:blip r:embed="rId13" cstate="print"/>
          <a:srcRect t="19355" b="25000"/>
          <a:stretch>
            <a:fillRect/>
          </a:stretch>
        </p:blipFill>
        <p:spPr bwMode="auto">
          <a:xfrm>
            <a:off x="6084168" y="3717032"/>
            <a:ext cx="1649922" cy="12241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32" name="Picture 12" descr="C:\Users\user\Desktop\фото\2017-2018\IMG_20180302_105853.jpg"/>
          <p:cNvPicPr>
            <a:picLocks noChangeAspect="1" noChangeArrowheads="1"/>
          </p:cNvPicPr>
          <p:nvPr/>
        </p:nvPicPr>
        <p:blipFill>
          <a:blip r:embed="rId14" cstate="print"/>
          <a:srcRect l="10659" r="13504"/>
          <a:stretch>
            <a:fillRect/>
          </a:stretch>
        </p:blipFill>
        <p:spPr bwMode="auto">
          <a:xfrm>
            <a:off x="7812360" y="3140968"/>
            <a:ext cx="1008112" cy="1772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8" descr="C:\Users\user\Desktop\фото\Новая папка (4)\DSC02258.JPG"/>
          <p:cNvPicPr>
            <a:picLocks noChangeAspect="1" noChangeArrowheads="1"/>
          </p:cNvPicPr>
          <p:nvPr/>
        </p:nvPicPr>
        <p:blipFill>
          <a:blip r:embed="rId15" cstate="print"/>
          <a:srcRect l="15217" r="8696"/>
          <a:stretch>
            <a:fillRect/>
          </a:stretch>
        </p:blipFill>
        <p:spPr bwMode="auto">
          <a:xfrm>
            <a:off x="4932040" y="1052736"/>
            <a:ext cx="1387122" cy="11521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7" descr="\\Sonic\наташа2\КОЗИК Е.В\Фото для сайта\тттт\DSC00552.JPG"/>
          <p:cNvPicPr>
            <a:picLocks noChangeAspect="1" noChangeArrowheads="1"/>
          </p:cNvPicPr>
          <p:nvPr/>
        </p:nvPicPr>
        <p:blipFill>
          <a:blip r:embed="rId16" cstate="print"/>
          <a:srcRect l="4000" r="50000"/>
          <a:stretch>
            <a:fillRect/>
          </a:stretch>
        </p:blipFill>
        <p:spPr bwMode="auto">
          <a:xfrm>
            <a:off x="6732240" y="548680"/>
            <a:ext cx="1046914" cy="14847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 name="Picture 4" descr="C:\Users\user\Desktop\фото\Альбом\DSC02252.JPG"/>
          <p:cNvPicPr>
            <a:picLocks noChangeAspect="1" noChangeArrowheads="1"/>
          </p:cNvPicPr>
          <p:nvPr/>
        </p:nvPicPr>
        <p:blipFill>
          <a:blip r:embed="rId17" cstate="print"/>
          <a:srcRect l="8263" b="19288"/>
          <a:stretch>
            <a:fillRect/>
          </a:stretch>
        </p:blipFill>
        <p:spPr bwMode="auto">
          <a:xfrm>
            <a:off x="6084168" y="2348880"/>
            <a:ext cx="1584176" cy="11521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strips dir="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5"/>
          <p:cNvSpPr>
            <a:spLocks noGrp="1" noChangeArrowheads="1"/>
          </p:cNvSpPr>
          <p:nvPr>
            <p:ph type="body" idx="1"/>
          </p:nvPr>
        </p:nvSpPr>
        <p:spPr>
          <a:xfrm>
            <a:off x="755576" y="6093296"/>
            <a:ext cx="7416824" cy="504056"/>
          </a:xfrm>
          <a:solidFill>
            <a:schemeClr val="accent1"/>
          </a:solidFill>
        </p:spPr>
        <p:style>
          <a:lnRef idx="0">
            <a:schemeClr val="accent2"/>
          </a:lnRef>
          <a:fillRef idx="3">
            <a:schemeClr val="accent2"/>
          </a:fillRef>
          <a:effectRef idx="3">
            <a:schemeClr val="accent2"/>
          </a:effectRef>
          <a:fontRef idx="minor">
            <a:schemeClr val="lt1"/>
          </a:fontRef>
        </p:style>
        <p:txBody>
          <a:bodyPr/>
          <a:lstStyle/>
          <a:p>
            <a:pPr>
              <a:lnSpc>
                <a:spcPct val="80000"/>
              </a:lnSpc>
              <a:buFont typeface="Arial" pitchFamily="34" charset="0"/>
              <a:buChar char="•"/>
            </a:pPr>
            <a:r>
              <a:rPr lang="uk-UA" altLang="ko-KR" sz="1200" dirty="0" smtClean="0">
                <a:latin typeface="Verdana" pitchFamily="34" charset="0"/>
                <a:ea typeface="굴림" charset="-127"/>
              </a:rPr>
              <a:t>Стенди , таблички (пожежна безпека);</a:t>
            </a:r>
          </a:p>
          <a:p>
            <a:pPr>
              <a:lnSpc>
                <a:spcPct val="80000"/>
              </a:lnSpc>
              <a:buFont typeface="Arial" pitchFamily="34" charset="0"/>
              <a:buChar char="•"/>
            </a:pPr>
            <a:r>
              <a:rPr lang="uk-UA" altLang="ko-KR" sz="1200" dirty="0" smtClean="0">
                <a:latin typeface="Verdana" pitchFamily="34" charset="0"/>
                <a:ea typeface="굴림" charset="-127"/>
              </a:rPr>
              <a:t>Медичні препарати, вода питна </a:t>
            </a:r>
            <a:r>
              <a:rPr lang="uk-UA" altLang="ko-KR" sz="1200" dirty="0" err="1" smtClean="0">
                <a:latin typeface="Verdana" pitchFamily="34" charset="0"/>
                <a:ea typeface="굴림" charset="-127"/>
              </a:rPr>
              <a:t>“Моршинська”</a:t>
            </a:r>
            <a:r>
              <a:rPr lang="uk-UA" altLang="ko-KR" sz="1200" dirty="0" smtClean="0">
                <a:latin typeface="Verdana" pitchFamily="34" charset="0"/>
                <a:ea typeface="굴림" charset="-127"/>
              </a:rPr>
              <a:t> (медичний кабінет);</a:t>
            </a:r>
            <a:r>
              <a:rPr lang="uk-UA" sz="1200" dirty="0" smtClean="0"/>
              <a:t> </a:t>
            </a:r>
            <a:endParaRPr lang="en-US" altLang="ko-KR" sz="1600" dirty="0">
              <a:latin typeface="Verdana" pitchFamily="34" charset="0"/>
              <a:ea typeface="굴림" charset="-127"/>
            </a:endParaRPr>
          </a:p>
          <a:p>
            <a:pPr>
              <a:lnSpc>
                <a:spcPct val="80000"/>
              </a:lnSpc>
            </a:pPr>
            <a:endParaRPr lang="uk-UA" altLang="ko-KR" sz="2000" dirty="0" smtClean="0">
              <a:latin typeface="Verdana" pitchFamily="34" charset="0"/>
              <a:ea typeface="굴림" charset="-127"/>
            </a:endParaRPr>
          </a:p>
          <a:p>
            <a:pPr>
              <a:lnSpc>
                <a:spcPct val="80000"/>
              </a:lnSpc>
            </a:pPr>
            <a:endParaRPr lang="uk-UA" altLang="ko-KR" sz="2000" dirty="0" smtClean="0">
              <a:latin typeface="Verdana" pitchFamily="34" charset="0"/>
              <a:ea typeface="굴림" charset="-127"/>
            </a:endParaRPr>
          </a:p>
          <a:p>
            <a:pPr>
              <a:lnSpc>
                <a:spcPct val="80000"/>
              </a:lnSpc>
            </a:pPr>
            <a:endParaRPr lang="en-US" altLang="ko-KR" sz="2000" dirty="0">
              <a:latin typeface="Verdana" pitchFamily="34" charset="0"/>
              <a:ea typeface="굴림" charset="-127"/>
            </a:endParaRPr>
          </a:p>
          <a:p>
            <a:pPr>
              <a:lnSpc>
                <a:spcPct val="80000"/>
              </a:lnSpc>
            </a:pPr>
            <a:endParaRPr lang="ru-RU" sz="2000" dirty="0"/>
          </a:p>
        </p:txBody>
      </p:sp>
      <p:sp>
        <p:nvSpPr>
          <p:cNvPr id="5" name="Rectangle 5"/>
          <p:cNvSpPr>
            <a:spLocks noGrp="1" noChangeArrowheads="1"/>
          </p:cNvSpPr>
          <p:nvPr>
            <p:ph type="title"/>
          </p:nvPr>
        </p:nvSpPr>
        <p:spPr>
          <a:xfrm>
            <a:off x="971600" y="188640"/>
            <a:ext cx="5760640" cy="864096"/>
          </a:xfrm>
        </p:spPr>
        <p:txBody>
          <a:bodyPr>
            <a:normAutofit/>
          </a:bodyPr>
          <a:lstStyle/>
          <a:p>
            <a:r>
              <a:rPr lang="uk-UA" sz="20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Придбано </a:t>
            </a:r>
            <a:br>
              <a:rPr lang="uk-UA" sz="20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br>
            <a:r>
              <a:rPr lang="uk-UA" sz="20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(січень – травень  2018 року)</a:t>
            </a:r>
            <a:endParaRPr lang="ru-RU" sz="2000" b="1" i="1" u="sng" dirty="0">
              <a:ln w="17780" cmpd="sng">
                <a:solidFill>
                  <a:schemeClr val="accent2">
                    <a:lumMod val="60000"/>
                    <a:lumOff val="40000"/>
                  </a:schemeClr>
                </a:solidFill>
                <a:prstDash val="solid"/>
                <a:miter lim="800000"/>
              </a:ln>
              <a:effectLst>
                <a:outerShdw blurRad="41275" dist="20320" dir="1800000" algn="tl" rotWithShape="0">
                  <a:srgbClr val="000000">
                    <a:alpha val="40000"/>
                  </a:srgbClr>
                </a:outerShdw>
              </a:effectLst>
              <a:latin typeface="Times New Roman" pitchFamily="18" charset="0"/>
              <a:cs typeface="Times New Roman" pitchFamily="18" charset="0"/>
            </a:endParaRPr>
          </a:p>
        </p:txBody>
      </p:sp>
      <p:pic>
        <p:nvPicPr>
          <p:cNvPr id="7170" name="Picture 2" descr="C:\Users\user\Desktop\фото\2018\IMG_20180521_121942.jpg"/>
          <p:cNvPicPr>
            <a:picLocks noChangeAspect="1" noChangeArrowheads="1"/>
          </p:cNvPicPr>
          <p:nvPr/>
        </p:nvPicPr>
        <p:blipFill>
          <a:blip r:embed="rId3" cstate="print"/>
          <a:srcRect/>
          <a:stretch>
            <a:fillRect/>
          </a:stretch>
        </p:blipFill>
        <p:spPr bwMode="auto">
          <a:xfrm>
            <a:off x="3275856" y="3429000"/>
            <a:ext cx="1656184" cy="22082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71" name="Picture 3" descr="C:\Users\user\Desktop\фото\2018\IMG_20180521_122445.jpg"/>
          <p:cNvPicPr>
            <a:picLocks noChangeAspect="1" noChangeArrowheads="1"/>
          </p:cNvPicPr>
          <p:nvPr/>
        </p:nvPicPr>
        <p:blipFill>
          <a:blip r:embed="rId4" cstate="print"/>
          <a:srcRect/>
          <a:stretch>
            <a:fillRect/>
          </a:stretch>
        </p:blipFill>
        <p:spPr bwMode="auto">
          <a:xfrm>
            <a:off x="1403648" y="3429000"/>
            <a:ext cx="1674186" cy="22322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72" name="Picture 4" descr="C:\Users\user\Desktop\фото\2018\IMG_20180521_122521.jpg"/>
          <p:cNvPicPr>
            <a:picLocks noChangeAspect="1" noChangeArrowheads="1"/>
          </p:cNvPicPr>
          <p:nvPr/>
        </p:nvPicPr>
        <p:blipFill>
          <a:blip r:embed="rId5" cstate="print"/>
          <a:srcRect/>
          <a:stretch>
            <a:fillRect/>
          </a:stretch>
        </p:blipFill>
        <p:spPr bwMode="auto">
          <a:xfrm>
            <a:off x="467544" y="1052736"/>
            <a:ext cx="1674186" cy="22322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73" name="Picture 5" descr="C:\Users\user\Desktop\фото\2018\IMG_20180521_121831.jpg"/>
          <p:cNvPicPr>
            <a:picLocks noChangeAspect="1" noChangeArrowheads="1"/>
          </p:cNvPicPr>
          <p:nvPr/>
        </p:nvPicPr>
        <p:blipFill>
          <a:blip r:embed="rId6" cstate="print"/>
          <a:srcRect/>
          <a:stretch>
            <a:fillRect/>
          </a:stretch>
        </p:blipFill>
        <p:spPr bwMode="auto">
          <a:xfrm>
            <a:off x="2627784" y="1052736"/>
            <a:ext cx="1707654" cy="22768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338" name="Picture 2" descr="C:\Users\user\Desktop\фото\2018\IMG_20180322_104223.jpg"/>
          <p:cNvPicPr>
            <a:picLocks noChangeAspect="1" noChangeArrowheads="1"/>
          </p:cNvPicPr>
          <p:nvPr/>
        </p:nvPicPr>
        <p:blipFill>
          <a:blip r:embed="rId7" cstate="print"/>
          <a:srcRect/>
          <a:stretch>
            <a:fillRect/>
          </a:stretch>
        </p:blipFill>
        <p:spPr bwMode="auto">
          <a:xfrm flipH="1">
            <a:off x="4932040" y="1268760"/>
            <a:ext cx="1512168" cy="20162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5" descr="C:\Users\user\Desktop\фото\DSC02914.JPG"/>
          <p:cNvPicPr>
            <a:picLocks noChangeAspect="1" noChangeArrowheads="1"/>
          </p:cNvPicPr>
          <p:nvPr/>
        </p:nvPicPr>
        <p:blipFill>
          <a:blip r:embed="rId8" cstate="print"/>
          <a:srcRect/>
          <a:stretch>
            <a:fillRect/>
          </a:stretch>
        </p:blipFill>
        <p:spPr bwMode="auto">
          <a:xfrm>
            <a:off x="5148064" y="3645024"/>
            <a:ext cx="2160240" cy="15568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strips dir="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5"/>
          <p:cNvSpPr>
            <a:spLocks noGrp="1" noChangeArrowheads="1"/>
          </p:cNvSpPr>
          <p:nvPr>
            <p:ph type="body" idx="1"/>
          </p:nvPr>
        </p:nvSpPr>
        <p:spPr>
          <a:xfrm>
            <a:off x="395536" y="5805264"/>
            <a:ext cx="8208912" cy="936104"/>
          </a:xfrm>
          <a:solidFill>
            <a:schemeClr val="accent1"/>
          </a:solidFill>
        </p:spPr>
        <p:style>
          <a:lnRef idx="0">
            <a:schemeClr val="accent2"/>
          </a:lnRef>
          <a:fillRef idx="3">
            <a:schemeClr val="accent2"/>
          </a:fillRef>
          <a:effectRef idx="3">
            <a:schemeClr val="accent2"/>
          </a:effectRef>
          <a:fontRef idx="minor">
            <a:schemeClr val="lt1"/>
          </a:fontRef>
        </p:style>
        <p:txBody>
          <a:bodyPr/>
          <a:lstStyle/>
          <a:p>
            <a:pPr>
              <a:lnSpc>
                <a:spcPct val="80000"/>
              </a:lnSpc>
            </a:pPr>
            <a:r>
              <a:rPr lang="uk-UA" altLang="ko-KR" sz="1200" dirty="0" smtClean="0">
                <a:latin typeface="Verdana" pitchFamily="34" charset="0"/>
                <a:ea typeface="굴림" charset="-127"/>
              </a:rPr>
              <a:t>Офісний папір А-4, папір кольоровий А-4, бланки грамот та подяк учням, папки для ділової документації, файли А-4, накопичувачі файлів, клей для паперу, маркери, коректори, скоч (адміністративні та учбові кабінети) .</a:t>
            </a:r>
          </a:p>
          <a:p>
            <a:pPr>
              <a:lnSpc>
                <a:spcPct val="80000"/>
              </a:lnSpc>
            </a:pPr>
            <a:r>
              <a:rPr lang="uk-UA" altLang="ko-KR" sz="1200" dirty="0" smtClean="0">
                <a:latin typeface="Verdana" pitchFamily="34" charset="0"/>
                <a:ea typeface="굴림" charset="-127"/>
              </a:rPr>
              <a:t>Освітлювальні прилади (коридори І, ІІ, ІІІ </a:t>
            </a:r>
            <a:r>
              <a:rPr lang="uk-UA" altLang="ko-KR" sz="1200" dirty="0" err="1" smtClean="0">
                <a:latin typeface="Verdana" pitchFamily="34" charset="0"/>
                <a:ea typeface="굴림" charset="-127"/>
              </a:rPr>
              <a:t>пов</a:t>
            </a:r>
            <a:r>
              <a:rPr lang="uk-UA" altLang="ko-KR" sz="1200" dirty="0" smtClean="0">
                <a:latin typeface="Verdana" pitchFamily="34" charset="0"/>
                <a:ea typeface="굴림" charset="-127"/>
              </a:rPr>
              <a:t>., роздягальні спорт. зал, харчоблок).</a:t>
            </a:r>
          </a:p>
          <a:p>
            <a:pPr>
              <a:lnSpc>
                <a:spcPct val="80000"/>
              </a:lnSpc>
            </a:pPr>
            <a:r>
              <a:rPr lang="uk-UA" altLang="ko-KR" sz="1200" dirty="0" smtClean="0">
                <a:latin typeface="Verdana" pitchFamily="34" charset="0"/>
                <a:ea typeface="굴림" charset="-127"/>
              </a:rPr>
              <a:t>Акумулятори для радіо мікрофону (актова зала).</a:t>
            </a:r>
          </a:p>
          <a:p>
            <a:pPr>
              <a:lnSpc>
                <a:spcPct val="80000"/>
              </a:lnSpc>
            </a:pPr>
            <a:endParaRPr lang="uk-UA" altLang="ko-KR" sz="1200" dirty="0">
              <a:latin typeface="Verdana" pitchFamily="34" charset="0"/>
              <a:ea typeface="굴림" charset="-127"/>
            </a:endParaRPr>
          </a:p>
          <a:p>
            <a:pPr>
              <a:lnSpc>
                <a:spcPct val="80000"/>
              </a:lnSpc>
            </a:pPr>
            <a:endParaRPr lang="uk-UA" altLang="ko-KR" sz="2000" dirty="0" smtClean="0">
              <a:latin typeface="Verdana" pitchFamily="34" charset="0"/>
              <a:ea typeface="굴림" charset="-127"/>
            </a:endParaRPr>
          </a:p>
          <a:p>
            <a:pPr>
              <a:lnSpc>
                <a:spcPct val="80000"/>
              </a:lnSpc>
            </a:pPr>
            <a:endParaRPr lang="en-US" altLang="ko-KR" sz="2000" dirty="0">
              <a:latin typeface="Verdana" pitchFamily="34" charset="0"/>
              <a:ea typeface="굴림" charset="-127"/>
            </a:endParaRPr>
          </a:p>
          <a:p>
            <a:pPr>
              <a:lnSpc>
                <a:spcPct val="80000"/>
              </a:lnSpc>
            </a:pPr>
            <a:endParaRPr lang="ru-RU" sz="2000" dirty="0"/>
          </a:p>
        </p:txBody>
      </p:sp>
      <p:sp>
        <p:nvSpPr>
          <p:cNvPr id="5" name="Rectangle 5"/>
          <p:cNvSpPr>
            <a:spLocks noGrp="1" noChangeArrowheads="1"/>
          </p:cNvSpPr>
          <p:nvPr>
            <p:ph type="title"/>
          </p:nvPr>
        </p:nvSpPr>
        <p:spPr>
          <a:xfrm>
            <a:off x="214282" y="260648"/>
            <a:ext cx="8072462" cy="792088"/>
          </a:xfrm>
        </p:spPr>
        <p:txBody>
          <a:bodyPr>
            <a:normAutofit/>
          </a:bodyPr>
          <a:lstStyle/>
          <a:p>
            <a:r>
              <a:rPr lang="uk-UA" sz="20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Придбано </a:t>
            </a:r>
            <a:br>
              <a:rPr lang="uk-UA" sz="20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br>
            <a:r>
              <a:rPr lang="uk-UA" sz="20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(січень – травень  2018 року)</a:t>
            </a:r>
            <a:r>
              <a:rPr lang="uk-UA" sz="18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ru-RU" sz="2800" b="1" i="1" u="sng" dirty="0">
              <a:ln w="17780" cmpd="sng">
                <a:solidFill>
                  <a:schemeClr val="accent2">
                    <a:lumMod val="60000"/>
                    <a:lumOff val="40000"/>
                  </a:schemeClr>
                </a:solidFill>
                <a:prstDash val="solid"/>
                <a:miter lim="800000"/>
              </a:ln>
              <a:effectLst>
                <a:outerShdw blurRad="41275" dist="20320" dir="1800000" algn="tl" rotWithShape="0">
                  <a:srgbClr val="000000">
                    <a:alpha val="40000"/>
                  </a:srgbClr>
                </a:outerShdw>
              </a:effectLst>
            </a:endParaRPr>
          </a:p>
        </p:txBody>
      </p:sp>
      <p:pic>
        <p:nvPicPr>
          <p:cNvPr id="25603" name="Picture 3" descr="C:\Users\user\Desktop\фото\IMG_20170103_101111.jpg"/>
          <p:cNvPicPr>
            <a:picLocks noChangeAspect="1" noChangeArrowheads="1"/>
          </p:cNvPicPr>
          <p:nvPr/>
        </p:nvPicPr>
        <p:blipFill>
          <a:blip r:embed="rId3" cstate="print"/>
          <a:srcRect/>
          <a:stretch>
            <a:fillRect/>
          </a:stretch>
        </p:blipFill>
        <p:spPr bwMode="auto">
          <a:xfrm>
            <a:off x="5508104" y="4149080"/>
            <a:ext cx="2664296" cy="12241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482" name="Picture 2" descr="C:\Users\user\Desktop\фото\DSC03859.JPG"/>
          <p:cNvPicPr>
            <a:picLocks noChangeAspect="1" noChangeArrowheads="1"/>
          </p:cNvPicPr>
          <p:nvPr/>
        </p:nvPicPr>
        <p:blipFill>
          <a:blip r:embed="rId4" cstate="print"/>
          <a:srcRect t="8621"/>
          <a:stretch>
            <a:fillRect/>
          </a:stretch>
        </p:blipFill>
        <p:spPr bwMode="auto">
          <a:xfrm>
            <a:off x="971600" y="3140968"/>
            <a:ext cx="1728192" cy="2376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147" name="Picture 3" descr="C:\Users\user\Desktop\фото\2018\IMG_20180525_122518.jpg"/>
          <p:cNvPicPr>
            <a:picLocks noChangeAspect="1" noChangeArrowheads="1"/>
          </p:cNvPicPr>
          <p:nvPr/>
        </p:nvPicPr>
        <p:blipFill>
          <a:blip r:embed="rId5" cstate="print"/>
          <a:srcRect/>
          <a:stretch>
            <a:fillRect/>
          </a:stretch>
        </p:blipFill>
        <p:spPr bwMode="auto">
          <a:xfrm>
            <a:off x="3131840" y="1124744"/>
            <a:ext cx="2087632" cy="27835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149" name="Picture 5" descr="C:\Users\user\Desktop\фото\Новая папка (5)\DSC02737.JPG"/>
          <p:cNvPicPr>
            <a:picLocks noChangeAspect="1" noChangeArrowheads="1"/>
          </p:cNvPicPr>
          <p:nvPr/>
        </p:nvPicPr>
        <p:blipFill>
          <a:blip r:embed="rId6" cstate="print"/>
          <a:srcRect/>
          <a:stretch>
            <a:fillRect/>
          </a:stretch>
        </p:blipFill>
        <p:spPr bwMode="auto">
          <a:xfrm>
            <a:off x="5364088" y="1988840"/>
            <a:ext cx="2843808" cy="18958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150" name="Picture 6" descr="C:\Users\user\Desktop\фото\Новая папка (5)\DSC03345.JPG"/>
          <p:cNvPicPr>
            <a:picLocks noChangeAspect="1" noChangeArrowheads="1"/>
          </p:cNvPicPr>
          <p:nvPr/>
        </p:nvPicPr>
        <p:blipFill>
          <a:blip r:embed="rId7" cstate="print"/>
          <a:srcRect/>
          <a:stretch>
            <a:fillRect/>
          </a:stretch>
        </p:blipFill>
        <p:spPr bwMode="auto">
          <a:xfrm>
            <a:off x="323528" y="1124744"/>
            <a:ext cx="2736304" cy="18242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289" name="Picture 1" descr="C:\Users\user\Desktop\фото\2018\IMG_20180126_130331.jpg"/>
          <p:cNvPicPr>
            <a:picLocks noChangeAspect="1" noChangeArrowheads="1"/>
          </p:cNvPicPr>
          <p:nvPr/>
        </p:nvPicPr>
        <p:blipFill>
          <a:blip r:embed="rId8" cstate="print"/>
          <a:srcRect/>
          <a:stretch>
            <a:fillRect/>
          </a:stretch>
        </p:blipFill>
        <p:spPr bwMode="auto">
          <a:xfrm>
            <a:off x="3203848" y="4077072"/>
            <a:ext cx="1824203" cy="13681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pull dir="r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91680" y="116633"/>
            <a:ext cx="4968552" cy="720080"/>
          </a:xfrm>
        </p:spPr>
        <p:txBody>
          <a:bodyPr>
            <a:normAutofit fontScale="90000"/>
          </a:bodyPr>
          <a:lstStyle/>
          <a:p>
            <a:pPr algn="ctr"/>
            <a:r>
              <a:rPr lang="uk-UA" sz="20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Придбано </a:t>
            </a:r>
            <a:br>
              <a:rPr lang="uk-UA" sz="20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br>
            <a:r>
              <a:rPr lang="uk-UA" sz="20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(вересень 2017 року – травень  2018 року)</a:t>
            </a:r>
            <a:br>
              <a:rPr lang="uk-UA" sz="20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br>
            <a:endParaRPr lang="ru-RU"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 name="Содержимое 2"/>
          <p:cNvSpPr>
            <a:spLocks noGrp="1"/>
          </p:cNvSpPr>
          <p:nvPr>
            <p:ph idx="1"/>
          </p:nvPr>
        </p:nvSpPr>
        <p:spPr>
          <a:xfrm>
            <a:off x="251520" y="5085184"/>
            <a:ext cx="6893768" cy="1655440"/>
          </a:xfrm>
          <a:solidFill>
            <a:schemeClr val="accent1"/>
          </a:solidFill>
        </p:spPr>
        <p:style>
          <a:lnRef idx="0">
            <a:schemeClr val="accent2"/>
          </a:lnRef>
          <a:fillRef idx="3">
            <a:schemeClr val="accent2"/>
          </a:fillRef>
          <a:effectRef idx="3">
            <a:schemeClr val="accent2"/>
          </a:effectRef>
          <a:fontRef idx="minor">
            <a:schemeClr val="lt1"/>
          </a:fontRef>
        </p:style>
        <p:txBody>
          <a:bodyPr/>
          <a:lstStyle/>
          <a:p>
            <a:r>
              <a:rPr lang="uk-UA" sz="1400" dirty="0" smtClean="0"/>
              <a:t>- дошка крейдова  (</a:t>
            </a:r>
            <a:r>
              <a:rPr lang="uk-UA" sz="1400" dirty="0" err="1" smtClean="0"/>
              <a:t>каб</a:t>
            </a:r>
            <a:r>
              <a:rPr lang="uk-UA" sz="1400" dirty="0" smtClean="0"/>
              <a:t>. № 15, 23,  24, 35) 4 </a:t>
            </a:r>
            <a:r>
              <a:rPr lang="uk-UA" sz="1400" dirty="0" err="1" smtClean="0"/>
              <a:t>шт</a:t>
            </a:r>
            <a:r>
              <a:rPr lang="uk-UA" sz="1400" dirty="0" smtClean="0"/>
              <a:t> - 9885 грн.; </a:t>
            </a:r>
            <a:endParaRPr lang="ru-RU" sz="1400" dirty="0" smtClean="0"/>
          </a:p>
          <a:p>
            <a:r>
              <a:rPr lang="uk-UA" sz="1400" dirty="0" smtClean="0"/>
              <a:t>-  стіл 1тумбовий (</a:t>
            </a:r>
            <a:r>
              <a:rPr lang="uk-UA" sz="1400" dirty="0" err="1" smtClean="0"/>
              <a:t>каб</a:t>
            </a:r>
            <a:r>
              <a:rPr lang="uk-UA" sz="1400" dirty="0" smtClean="0"/>
              <a:t>. № 15, 48) 2 шт. -  3650 грн.;</a:t>
            </a:r>
            <a:endParaRPr lang="ru-RU" sz="1400" dirty="0" smtClean="0"/>
          </a:p>
          <a:p>
            <a:r>
              <a:rPr lang="uk-UA" sz="1400" dirty="0" smtClean="0"/>
              <a:t>-  шафи (</a:t>
            </a:r>
            <a:r>
              <a:rPr lang="uk-UA" sz="1400" dirty="0" err="1" smtClean="0"/>
              <a:t>каб</a:t>
            </a:r>
            <a:r>
              <a:rPr lang="uk-UA" sz="1400" dirty="0" smtClean="0"/>
              <a:t>. № 15, «Зимовий сад») 20 шт. -  18040грн.;</a:t>
            </a:r>
            <a:endParaRPr lang="ru-RU" sz="1400" dirty="0" smtClean="0"/>
          </a:p>
          <a:p>
            <a:r>
              <a:rPr lang="uk-UA" sz="1400" dirty="0" smtClean="0"/>
              <a:t>-  телевізор (</a:t>
            </a:r>
            <a:r>
              <a:rPr lang="uk-UA" sz="1400" dirty="0" err="1" smtClean="0"/>
              <a:t>каб</a:t>
            </a:r>
            <a:r>
              <a:rPr lang="uk-UA" sz="1400" dirty="0" smtClean="0"/>
              <a:t>. № 15, 22, 43, 58 ) 4 шт. – 26615 грн.;</a:t>
            </a:r>
            <a:endParaRPr lang="ru-RU" sz="1400" dirty="0" smtClean="0"/>
          </a:p>
          <a:p>
            <a:r>
              <a:rPr lang="uk-UA" sz="1400" dirty="0" smtClean="0"/>
              <a:t>-  мультимедійний проектор 1 шт. - 8922 грн.;</a:t>
            </a:r>
            <a:endParaRPr lang="ru-RU" sz="1400" dirty="0" smtClean="0"/>
          </a:p>
          <a:p>
            <a:r>
              <a:rPr lang="uk-UA" sz="1400" dirty="0" smtClean="0"/>
              <a:t>- стільці «Кадет» для учнів 36 шт. - 9252 грн.</a:t>
            </a:r>
            <a:endParaRPr lang="ru-RU" sz="1400" dirty="0" smtClean="0"/>
          </a:p>
          <a:p>
            <a:pPr>
              <a:lnSpc>
                <a:spcPct val="80000"/>
              </a:lnSpc>
            </a:pPr>
            <a:endParaRPr lang="uk-UA" sz="1400" dirty="0" smtClean="0"/>
          </a:p>
          <a:p>
            <a:pPr>
              <a:lnSpc>
                <a:spcPct val="80000"/>
              </a:lnSpc>
            </a:pPr>
            <a:endParaRPr lang="ru-RU" sz="1600" dirty="0"/>
          </a:p>
        </p:txBody>
      </p:sp>
      <p:pic>
        <p:nvPicPr>
          <p:cNvPr id="1026" name="Picture 2" descr="C:\Users\user\Desktop\фото\2017\IMG_20171128_095339.jpg"/>
          <p:cNvPicPr>
            <a:picLocks noChangeAspect="1" noChangeArrowheads="1"/>
          </p:cNvPicPr>
          <p:nvPr/>
        </p:nvPicPr>
        <p:blipFill>
          <a:blip r:embed="rId2" cstate="print"/>
          <a:srcRect t="19643" b="14286"/>
          <a:stretch>
            <a:fillRect/>
          </a:stretch>
        </p:blipFill>
        <p:spPr bwMode="auto">
          <a:xfrm>
            <a:off x="323528" y="3645024"/>
            <a:ext cx="2520280" cy="12488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7" name="Picture 3" descr="C:\Users\user\Desktop\фото\2017\IMG_20171128_101922.jpg"/>
          <p:cNvPicPr>
            <a:picLocks noChangeAspect="1" noChangeArrowheads="1"/>
          </p:cNvPicPr>
          <p:nvPr/>
        </p:nvPicPr>
        <p:blipFill>
          <a:blip r:embed="rId3" cstate="print"/>
          <a:srcRect l="25714"/>
          <a:stretch>
            <a:fillRect/>
          </a:stretch>
        </p:blipFill>
        <p:spPr bwMode="auto">
          <a:xfrm>
            <a:off x="323528" y="2348880"/>
            <a:ext cx="1008112" cy="10178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descr="C:\Users\user\Desktop\фото\2017\IMG_20171128_095443.jpg"/>
          <p:cNvPicPr>
            <a:picLocks noChangeAspect="1" noChangeArrowheads="1"/>
          </p:cNvPicPr>
          <p:nvPr/>
        </p:nvPicPr>
        <p:blipFill>
          <a:blip r:embed="rId4" cstate="print"/>
          <a:srcRect t="32184" r="10345"/>
          <a:stretch>
            <a:fillRect/>
          </a:stretch>
        </p:blipFill>
        <p:spPr bwMode="auto">
          <a:xfrm>
            <a:off x="1403648" y="2348880"/>
            <a:ext cx="1440160" cy="10081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9" name="Picture 5" descr="C:\Users\user\Desktop\фото\2017\IMG_20171128_101325.jpg"/>
          <p:cNvPicPr>
            <a:picLocks noChangeAspect="1" noChangeArrowheads="1"/>
          </p:cNvPicPr>
          <p:nvPr/>
        </p:nvPicPr>
        <p:blipFill>
          <a:blip r:embed="rId5" cstate="print"/>
          <a:srcRect l="8573" t="16874" r="19984" b="22162"/>
          <a:stretch>
            <a:fillRect/>
          </a:stretch>
        </p:blipFill>
        <p:spPr bwMode="auto">
          <a:xfrm>
            <a:off x="6372200" y="2204864"/>
            <a:ext cx="1800200" cy="11521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0" name="Picture 6" descr="C:\Users\user\Desktop\фото\2018\IMG_20180515_102832.jpg"/>
          <p:cNvPicPr>
            <a:picLocks noChangeAspect="1" noChangeArrowheads="1"/>
          </p:cNvPicPr>
          <p:nvPr/>
        </p:nvPicPr>
        <p:blipFill>
          <a:blip r:embed="rId6" cstate="print"/>
          <a:srcRect l="15289" t="23763" r="13447" b="14836"/>
          <a:stretch>
            <a:fillRect/>
          </a:stretch>
        </p:blipFill>
        <p:spPr bwMode="auto">
          <a:xfrm>
            <a:off x="4499992" y="3573016"/>
            <a:ext cx="1904487" cy="12306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1" name="Picture 7" descr="C:\Users\user\Desktop\фото\Новая папка (5)\DSC05264.JPG"/>
          <p:cNvPicPr>
            <a:picLocks noChangeAspect="1" noChangeArrowheads="1"/>
          </p:cNvPicPr>
          <p:nvPr/>
        </p:nvPicPr>
        <p:blipFill>
          <a:blip r:embed="rId7" cstate="print"/>
          <a:srcRect t="22222"/>
          <a:stretch>
            <a:fillRect/>
          </a:stretch>
        </p:blipFill>
        <p:spPr bwMode="auto">
          <a:xfrm>
            <a:off x="4139952" y="1124744"/>
            <a:ext cx="2304255" cy="10081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2" name="Picture 8" descr="C:\Users\user\Desktop\фото\Новая папка (5)\DSC05263.JPG"/>
          <p:cNvPicPr>
            <a:picLocks noChangeAspect="1" noChangeArrowheads="1"/>
          </p:cNvPicPr>
          <p:nvPr/>
        </p:nvPicPr>
        <p:blipFill>
          <a:blip r:embed="rId8" cstate="print"/>
          <a:srcRect l="28572" t="25397" r="30613" b="31066"/>
          <a:stretch>
            <a:fillRect/>
          </a:stretch>
        </p:blipFill>
        <p:spPr bwMode="auto">
          <a:xfrm>
            <a:off x="2987824" y="2276872"/>
            <a:ext cx="1440160" cy="864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3" name="Picture 9" descr="C:\Users\user\Desktop\фото\Новая папка (5)\IMG_20170914_083051.jpg"/>
          <p:cNvPicPr>
            <a:picLocks noChangeAspect="1" noChangeArrowheads="1"/>
          </p:cNvPicPr>
          <p:nvPr/>
        </p:nvPicPr>
        <p:blipFill>
          <a:blip r:embed="rId9" cstate="print"/>
          <a:srcRect t="24800" b="24800"/>
          <a:stretch>
            <a:fillRect/>
          </a:stretch>
        </p:blipFill>
        <p:spPr bwMode="auto">
          <a:xfrm>
            <a:off x="323528" y="1052736"/>
            <a:ext cx="1944216" cy="11102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8" descr="C:\Users\user\Desktop\фото\2017-2018\IMG_20171215_130525.jpg"/>
          <p:cNvPicPr>
            <a:picLocks noChangeAspect="1" noChangeArrowheads="1"/>
          </p:cNvPicPr>
          <p:nvPr/>
        </p:nvPicPr>
        <p:blipFill>
          <a:blip r:embed="rId10" cstate="print"/>
          <a:srcRect t="20002" b="30378"/>
          <a:stretch>
            <a:fillRect/>
          </a:stretch>
        </p:blipFill>
        <p:spPr bwMode="auto">
          <a:xfrm>
            <a:off x="6660232" y="3645024"/>
            <a:ext cx="1624307" cy="10801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2" descr="\\Sonic\наташа2\КОЗИК Е.В\Фото для сайта\13.10.17\дошка крейдова каб.23.jpg"/>
          <p:cNvPicPr>
            <a:picLocks noChangeAspect="1" noChangeArrowheads="1"/>
          </p:cNvPicPr>
          <p:nvPr/>
        </p:nvPicPr>
        <p:blipFill>
          <a:blip r:embed="rId11" cstate="print"/>
          <a:srcRect t="15350" r="5201" b="26900"/>
          <a:stretch>
            <a:fillRect/>
          </a:stretch>
        </p:blipFill>
        <p:spPr bwMode="auto">
          <a:xfrm>
            <a:off x="2483768" y="1052736"/>
            <a:ext cx="1440160" cy="9361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4" descr="C:\Users\user\Desktop\фото\IMG_20180110_091919.jpg"/>
          <p:cNvPicPr>
            <a:picLocks noChangeAspect="1" noChangeArrowheads="1"/>
          </p:cNvPicPr>
          <p:nvPr/>
        </p:nvPicPr>
        <p:blipFill>
          <a:blip r:embed="rId12" cstate="print"/>
          <a:srcRect t="10001" r="29325" b="8990"/>
          <a:stretch>
            <a:fillRect/>
          </a:stretch>
        </p:blipFill>
        <p:spPr bwMode="auto">
          <a:xfrm>
            <a:off x="7380312" y="4941168"/>
            <a:ext cx="1462316" cy="17281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4" name="Picture 10" descr="\\Sonic\наташа2\КОЗИК Е.В\Фото для сайта\лютий 2018\дошка  крейдова (4000-1000) к.35.jpg"/>
          <p:cNvPicPr>
            <a:picLocks noChangeAspect="1" noChangeArrowheads="1"/>
          </p:cNvPicPr>
          <p:nvPr/>
        </p:nvPicPr>
        <p:blipFill>
          <a:blip r:embed="rId13" cstate="print"/>
          <a:srcRect l="5600" t="27950" r="10801" b="30050"/>
          <a:stretch>
            <a:fillRect/>
          </a:stretch>
        </p:blipFill>
        <p:spPr bwMode="auto">
          <a:xfrm>
            <a:off x="6588224" y="1124744"/>
            <a:ext cx="1512168" cy="9409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5" name="Picture 11" descr="\\Sonic\наташа2\КОЗИК Е.В\Фото для сайта\16.05.2018\шафа книжкова.jpg"/>
          <p:cNvPicPr>
            <a:picLocks noChangeAspect="1" noChangeArrowheads="1"/>
          </p:cNvPicPr>
          <p:nvPr/>
        </p:nvPicPr>
        <p:blipFill>
          <a:blip r:embed="rId14" cstate="print"/>
          <a:srcRect/>
          <a:stretch>
            <a:fillRect/>
          </a:stretch>
        </p:blipFill>
        <p:spPr bwMode="auto">
          <a:xfrm>
            <a:off x="2987824" y="3212976"/>
            <a:ext cx="1347614" cy="17968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6" name="Picture 12" descr="C:\Users\user\Desktop\фото\2018\IMG_20180608_105802.jpg"/>
          <p:cNvPicPr>
            <a:picLocks noChangeAspect="1" noChangeArrowheads="1"/>
          </p:cNvPicPr>
          <p:nvPr/>
        </p:nvPicPr>
        <p:blipFill>
          <a:blip r:embed="rId15" cstate="print"/>
          <a:srcRect t="31100" b="24800"/>
          <a:stretch>
            <a:fillRect/>
          </a:stretch>
        </p:blipFill>
        <p:spPr bwMode="auto">
          <a:xfrm>
            <a:off x="4644008" y="2276872"/>
            <a:ext cx="1563638" cy="9194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Структура звіту</a:t>
            </a:r>
            <a:endParaRPr lang="ru-RU" dirty="0"/>
          </a:p>
        </p:txBody>
      </p:sp>
      <p:sp>
        <p:nvSpPr>
          <p:cNvPr id="4" name="Rectangle 1"/>
          <p:cNvSpPr>
            <a:spLocks noGrp="1" noChangeArrowheads="1"/>
          </p:cNvSpPr>
          <p:nvPr>
            <p:ph idx="1"/>
          </p:nvPr>
        </p:nvSpPr>
        <p:spPr bwMode="auto">
          <a:xfrm>
            <a:off x="457200" y="1328054"/>
            <a:ext cx="8229600" cy="42780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ts val="0"/>
              </a:spcBef>
              <a:spcAft>
                <a:spcPct val="0"/>
              </a:spcAft>
              <a:buClrTx/>
              <a:buSzTx/>
              <a:buFontTx/>
              <a:buAutoNum type="arabicPeriod"/>
              <a:tabLst>
                <a:tab pos="450850" algn="l"/>
              </a:tabLst>
            </a:pPr>
            <a:r>
              <a:rPr kumimoji="0" lang="uk-UA" sz="1600" b="1" i="0" u="none" strike="noStrike" cap="none" normalizeH="0" baseline="0" dirty="0" err="1" smtClean="0">
                <a:ln>
                  <a:solidFill>
                    <a:schemeClr val="accent4">
                      <a:lumMod val="50000"/>
                    </a:schemeClr>
                  </a:solidFill>
                </a:ln>
                <a:effectLst/>
                <a:latin typeface="Arial" pitchFamily="34" charset="0"/>
                <a:ea typeface="Times New Roman" pitchFamily="18" charset="0"/>
                <a:cs typeface="Arial" pitchFamily="34" charset="0"/>
              </a:rPr>
              <a:t>Персональий</a:t>
            </a:r>
            <a:r>
              <a:rPr kumimoji="0" lang="uk-UA" sz="1600" b="1" i="0" u="none" strike="noStrike" cap="none" normalizeH="0" baseline="0" dirty="0" smtClean="0">
                <a:ln>
                  <a:solidFill>
                    <a:schemeClr val="accent4">
                      <a:lumMod val="50000"/>
                    </a:schemeClr>
                  </a:solidFill>
                </a:ln>
                <a:effectLst/>
                <a:latin typeface="Arial" pitchFamily="34" charset="0"/>
                <a:ea typeface="Times New Roman" pitchFamily="18" charset="0"/>
                <a:cs typeface="Arial" pitchFamily="34" charset="0"/>
              </a:rPr>
              <a:t> внесок керівника у підвищення рівня організації навчально-виховного процесу у школі.</a:t>
            </a:r>
            <a:endParaRPr lang="ru-RU" sz="1600" b="1" dirty="0">
              <a:ln>
                <a:solidFill>
                  <a:schemeClr val="accent4">
                    <a:lumMod val="50000"/>
                  </a:schemeClr>
                </a:solidFill>
              </a:ln>
              <a:latin typeface="Arial" pitchFamily="34" charset="0"/>
              <a:cs typeface="Arial" pitchFamily="34" charset="0"/>
            </a:endParaRPr>
          </a:p>
          <a:p>
            <a:pPr marL="0" marR="0" lvl="0" indent="0" algn="just" defTabSz="914400" rtl="0" eaLnBrk="1" fontAlgn="base" latinLnBrk="0" hangingPunct="1">
              <a:lnSpc>
                <a:spcPct val="100000"/>
              </a:lnSpc>
              <a:spcBef>
                <a:spcPts val="0"/>
              </a:spcBef>
              <a:spcAft>
                <a:spcPct val="0"/>
              </a:spcAft>
              <a:buClrTx/>
              <a:buSzTx/>
              <a:buFontTx/>
              <a:buAutoNum type="arabicPeriod"/>
              <a:tabLst>
                <a:tab pos="450850" algn="l"/>
              </a:tabLst>
            </a:pPr>
            <a:r>
              <a:rPr kumimoji="0" lang="ru-RU" sz="1600" b="1" i="0" u="none" strike="noStrike" cap="none" normalizeH="0" baseline="0" dirty="0" smtClean="0">
                <a:ln>
                  <a:solidFill>
                    <a:schemeClr val="accent4">
                      <a:lumMod val="50000"/>
                    </a:schemeClr>
                  </a:solidFill>
                </a:ln>
                <a:effectLst/>
                <a:latin typeface="Arial" pitchFamily="34" charset="0"/>
                <a:ea typeface="Times New Roman" pitchFamily="18" charset="0"/>
                <a:cs typeface="Arial" pitchFamily="34" charset="0"/>
              </a:rPr>
              <a:t> </a:t>
            </a:r>
            <a:r>
              <a:rPr kumimoji="0" lang="ru-RU" sz="1600" b="1" i="0" u="none" strike="noStrike" cap="none" normalizeH="0" baseline="0" dirty="0" err="1" smtClean="0">
                <a:ln>
                  <a:solidFill>
                    <a:schemeClr val="accent4">
                      <a:lumMod val="50000"/>
                    </a:schemeClr>
                  </a:solidFill>
                </a:ln>
                <a:effectLst/>
                <a:latin typeface="Arial" pitchFamily="34" charset="0"/>
                <a:ea typeface="Times New Roman" pitchFamily="18" charset="0"/>
                <a:cs typeface="Arial" pitchFamily="34" charset="0"/>
              </a:rPr>
              <a:t>Вжиті</a:t>
            </a:r>
            <a:r>
              <a:rPr kumimoji="0" lang="ru-RU" sz="1600" b="1" i="0" u="none" strike="noStrike" cap="none" normalizeH="0" baseline="0" dirty="0" smtClean="0">
                <a:ln>
                  <a:solidFill>
                    <a:schemeClr val="accent4">
                      <a:lumMod val="50000"/>
                    </a:schemeClr>
                  </a:solidFill>
                </a:ln>
                <a:effectLst/>
                <a:latin typeface="Arial" pitchFamily="34" charset="0"/>
                <a:ea typeface="Times New Roman" pitchFamily="18" charset="0"/>
                <a:cs typeface="Arial" pitchFamily="34" charset="0"/>
              </a:rPr>
              <a:t> </a:t>
            </a:r>
            <a:r>
              <a:rPr kumimoji="0" lang="ru-RU" sz="1600" b="1" i="0" u="none" strike="noStrike" cap="none" normalizeH="0" baseline="0" dirty="0" err="1" smtClean="0">
                <a:ln>
                  <a:solidFill>
                    <a:schemeClr val="accent4">
                      <a:lumMod val="50000"/>
                    </a:schemeClr>
                  </a:solidFill>
                </a:ln>
                <a:effectLst/>
                <a:latin typeface="Arial" pitchFamily="34" charset="0"/>
                <a:ea typeface="Times New Roman" pitchFamily="18" charset="0"/>
                <a:cs typeface="Arial" pitchFamily="34" charset="0"/>
              </a:rPr>
              <a:t>керівником</a:t>
            </a:r>
            <a:r>
              <a:rPr kumimoji="0" lang="ru-RU" sz="1600" b="1" i="0" u="none" strike="noStrike" cap="none" normalizeH="0" baseline="0" dirty="0" smtClean="0">
                <a:ln>
                  <a:solidFill>
                    <a:schemeClr val="accent4">
                      <a:lumMod val="50000"/>
                    </a:schemeClr>
                  </a:solidFill>
                </a:ln>
                <a:effectLst/>
                <a:latin typeface="Arial" pitchFamily="34" charset="0"/>
                <a:ea typeface="Times New Roman" pitchFamily="18" charset="0"/>
                <a:cs typeface="Arial" pitchFamily="34" charset="0"/>
              </a:rPr>
              <a:t> заходи </a:t>
            </a:r>
            <a:r>
              <a:rPr kumimoji="0" lang="ru-RU" sz="1600" b="1" i="0" u="none" strike="noStrike" cap="none" normalizeH="0" baseline="0" dirty="0" err="1" smtClean="0">
                <a:ln>
                  <a:solidFill>
                    <a:schemeClr val="accent4">
                      <a:lumMod val="50000"/>
                    </a:schemeClr>
                  </a:solidFill>
                </a:ln>
                <a:effectLst/>
                <a:latin typeface="Arial" pitchFamily="34" charset="0"/>
                <a:ea typeface="Times New Roman" pitchFamily="18" charset="0"/>
                <a:cs typeface="Arial" pitchFamily="34" charset="0"/>
              </a:rPr>
              <a:t>щодо</a:t>
            </a:r>
            <a:r>
              <a:rPr kumimoji="0" lang="ru-RU" sz="1600" b="1" i="0" u="none" strike="noStrike" cap="none" normalizeH="0" baseline="0" dirty="0" smtClean="0">
                <a:ln>
                  <a:solidFill>
                    <a:schemeClr val="accent4">
                      <a:lumMod val="50000"/>
                    </a:schemeClr>
                  </a:solidFill>
                </a:ln>
                <a:effectLst/>
                <a:latin typeface="Arial" pitchFamily="34" charset="0"/>
                <a:ea typeface="Times New Roman" pitchFamily="18" charset="0"/>
                <a:cs typeface="Arial" pitchFamily="34" charset="0"/>
              </a:rPr>
              <a:t> </a:t>
            </a:r>
            <a:r>
              <a:rPr kumimoji="0" lang="ru-RU" sz="1600" b="1" i="0" u="none" strike="noStrike" cap="none" normalizeH="0" baseline="0" dirty="0" err="1" smtClean="0">
                <a:ln>
                  <a:solidFill>
                    <a:schemeClr val="accent4">
                      <a:lumMod val="50000"/>
                    </a:schemeClr>
                  </a:solidFill>
                </a:ln>
                <a:effectLst/>
                <a:latin typeface="Arial" pitchFamily="34" charset="0"/>
                <a:ea typeface="Times New Roman" pitchFamily="18" charset="0"/>
                <a:cs typeface="Arial" pitchFamily="34" charset="0"/>
              </a:rPr>
              <a:t>зміцнення</a:t>
            </a:r>
            <a:r>
              <a:rPr kumimoji="0" lang="ru-RU" sz="1600" b="1" i="0" u="none" strike="noStrike" cap="none" normalizeH="0" baseline="0" dirty="0" smtClean="0">
                <a:ln>
                  <a:solidFill>
                    <a:schemeClr val="accent4">
                      <a:lumMod val="50000"/>
                    </a:schemeClr>
                  </a:solidFill>
                </a:ln>
                <a:effectLst/>
                <a:latin typeface="Arial" pitchFamily="34" charset="0"/>
                <a:ea typeface="Times New Roman" pitchFamily="18" charset="0"/>
                <a:cs typeface="Arial" pitchFamily="34" charset="0"/>
              </a:rPr>
              <a:t> та </a:t>
            </a:r>
            <a:r>
              <a:rPr kumimoji="0" lang="ru-RU" sz="1600" b="1" i="0" u="none" strike="noStrike" cap="none" normalizeH="0" baseline="0" dirty="0" err="1" smtClean="0">
                <a:ln>
                  <a:solidFill>
                    <a:schemeClr val="accent4">
                      <a:lumMod val="50000"/>
                    </a:schemeClr>
                  </a:solidFill>
                </a:ln>
                <a:effectLst/>
                <a:latin typeface="Arial" pitchFamily="34" charset="0"/>
                <a:ea typeface="Times New Roman" pitchFamily="18" charset="0"/>
                <a:cs typeface="Arial" pitchFamily="34" charset="0"/>
              </a:rPr>
              <a:t>модернізації</a:t>
            </a:r>
            <a:r>
              <a:rPr kumimoji="0" lang="ru-RU" sz="1600" b="1" i="0" u="none" strike="noStrike" cap="none" normalizeH="0" baseline="0" dirty="0" smtClean="0">
                <a:ln>
                  <a:solidFill>
                    <a:schemeClr val="accent4">
                      <a:lumMod val="50000"/>
                    </a:schemeClr>
                  </a:solidFill>
                </a:ln>
                <a:effectLst/>
                <a:latin typeface="Arial" pitchFamily="34" charset="0"/>
                <a:ea typeface="Times New Roman" pitchFamily="18" charset="0"/>
                <a:cs typeface="Arial" pitchFamily="34" charset="0"/>
              </a:rPr>
              <a:t> </a:t>
            </a:r>
            <a:r>
              <a:rPr kumimoji="0" lang="ru-RU" sz="1600" b="1" i="0" u="none" strike="noStrike" cap="none" normalizeH="0" baseline="0" dirty="0" err="1" smtClean="0">
                <a:ln>
                  <a:solidFill>
                    <a:schemeClr val="accent4">
                      <a:lumMod val="50000"/>
                    </a:schemeClr>
                  </a:solidFill>
                </a:ln>
                <a:effectLst/>
                <a:latin typeface="Arial" pitchFamily="34" charset="0"/>
                <a:ea typeface="Times New Roman" pitchFamily="18" charset="0"/>
                <a:cs typeface="Arial" pitchFamily="34" charset="0"/>
              </a:rPr>
              <a:t>матеріально-технічної</a:t>
            </a:r>
            <a:r>
              <a:rPr kumimoji="0" lang="ru-RU" sz="1600" b="1" i="0" u="none" strike="noStrike" cap="none" normalizeH="0" baseline="0" dirty="0" smtClean="0">
                <a:ln>
                  <a:solidFill>
                    <a:schemeClr val="accent4">
                      <a:lumMod val="50000"/>
                    </a:schemeClr>
                  </a:solidFill>
                </a:ln>
                <a:effectLst/>
                <a:latin typeface="Arial" pitchFamily="34" charset="0"/>
                <a:ea typeface="Times New Roman" pitchFamily="18" charset="0"/>
                <a:cs typeface="Arial" pitchFamily="34" charset="0"/>
              </a:rPr>
              <a:t> </a:t>
            </a:r>
            <a:r>
              <a:rPr kumimoji="0" lang="ru-RU" sz="1600" b="1" i="0" u="none" strike="noStrike" cap="none" normalizeH="0" baseline="0" dirty="0" err="1" smtClean="0">
                <a:ln>
                  <a:solidFill>
                    <a:schemeClr val="accent4">
                      <a:lumMod val="50000"/>
                    </a:schemeClr>
                  </a:solidFill>
                </a:ln>
                <a:effectLst/>
                <a:latin typeface="Arial" pitchFamily="34" charset="0"/>
                <a:ea typeface="Times New Roman" pitchFamily="18" charset="0"/>
                <a:cs typeface="Arial" pitchFamily="34" charset="0"/>
              </a:rPr>
              <a:t>бази</a:t>
            </a:r>
            <a:r>
              <a:rPr kumimoji="0" lang="ru-RU" sz="1600" b="1" i="0" u="none" strike="noStrike" cap="none" normalizeH="0" baseline="0" dirty="0" smtClean="0">
                <a:ln>
                  <a:solidFill>
                    <a:schemeClr val="accent4">
                      <a:lumMod val="50000"/>
                    </a:schemeClr>
                  </a:solidFill>
                </a:ln>
                <a:effectLst/>
                <a:latin typeface="Arial" pitchFamily="34" charset="0"/>
                <a:ea typeface="Times New Roman" pitchFamily="18" charset="0"/>
                <a:cs typeface="Arial" pitchFamily="34" charset="0"/>
              </a:rPr>
              <a:t> </a:t>
            </a:r>
            <a:r>
              <a:rPr kumimoji="0" lang="ru-RU" sz="1600" b="1" i="0" u="none" strike="noStrike" cap="none" normalizeH="0" baseline="0" dirty="0" err="1" smtClean="0">
                <a:ln>
                  <a:solidFill>
                    <a:schemeClr val="accent4">
                      <a:lumMod val="50000"/>
                    </a:schemeClr>
                  </a:solidFill>
                </a:ln>
                <a:effectLst/>
                <a:latin typeface="Arial" pitchFamily="34" charset="0"/>
                <a:ea typeface="Times New Roman" pitchFamily="18" charset="0"/>
                <a:cs typeface="Arial" pitchFamily="34" charset="0"/>
              </a:rPr>
              <a:t>навчального</a:t>
            </a:r>
            <a:r>
              <a:rPr kumimoji="0" lang="ru-RU" sz="1600" b="1" i="0" u="none" strike="noStrike" cap="none" normalizeH="0" baseline="0" dirty="0" smtClean="0">
                <a:ln>
                  <a:solidFill>
                    <a:schemeClr val="accent4">
                      <a:lumMod val="50000"/>
                    </a:schemeClr>
                  </a:solidFill>
                </a:ln>
                <a:effectLst/>
                <a:latin typeface="Arial" pitchFamily="34" charset="0"/>
                <a:ea typeface="Times New Roman" pitchFamily="18" charset="0"/>
                <a:cs typeface="Arial" pitchFamily="34" charset="0"/>
              </a:rPr>
              <a:t> закладу.</a:t>
            </a:r>
            <a:endParaRPr lang="ru-RU" sz="1600" b="1" dirty="0" smtClean="0">
              <a:ln>
                <a:solidFill>
                  <a:schemeClr val="accent4">
                    <a:lumMod val="50000"/>
                  </a:schemeClr>
                </a:solidFill>
              </a:ln>
              <a:latin typeface="Arial" pitchFamily="34" charset="0"/>
              <a:cs typeface="Arial" pitchFamily="34" charset="0"/>
            </a:endParaRPr>
          </a:p>
          <a:p>
            <a:pPr marL="0" marR="0" lvl="0" indent="0" algn="just" defTabSz="914400" rtl="0" eaLnBrk="1" fontAlgn="base" latinLnBrk="0" hangingPunct="1">
              <a:lnSpc>
                <a:spcPct val="100000"/>
              </a:lnSpc>
              <a:spcBef>
                <a:spcPts val="0"/>
              </a:spcBef>
              <a:spcAft>
                <a:spcPct val="0"/>
              </a:spcAft>
              <a:buClrTx/>
              <a:buSzTx/>
              <a:buFontTx/>
              <a:buAutoNum type="arabicPeriod"/>
              <a:tabLst>
                <a:tab pos="450850" algn="l"/>
              </a:tabLst>
            </a:pPr>
            <a:r>
              <a:rPr kumimoji="0" lang="ru-RU" sz="1600" b="1" i="0" u="none" strike="noStrike" cap="none" normalizeH="0" baseline="0" dirty="0" smtClean="0">
                <a:ln>
                  <a:solidFill>
                    <a:schemeClr val="accent4">
                      <a:lumMod val="50000"/>
                    </a:schemeClr>
                  </a:solidFill>
                </a:ln>
                <a:effectLst/>
                <a:latin typeface="Arial" pitchFamily="34" charset="0"/>
                <a:ea typeface="Times New Roman" pitchFamily="18" charset="0"/>
                <a:cs typeface="Arial" pitchFamily="34" charset="0"/>
              </a:rPr>
              <a:t> </a:t>
            </a:r>
            <a:r>
              <a:rPr kumimoji="0" lang="ru-RU" sz="1600" b="1" i="0" u="none" strike="noStrike" cap="none" normalizeH="0" baseline="0" dirty="0" err="1" smtClean="0">
                <a:ln>
                  <a:solidFill>
                    <a:schemeClr val="accent4">
                      <a:lumMod val="50000"/>
                    </a:schemeClr>
                  </a:solidFill>
                </a:ln>
                <a:effectLst/>
                <a:latin typeface="Arial" pitchFamily="34" charset="0"/>
                <a:ea typeface="Times New Roman" pitchFamily="18" charset="0"/>
                <a:cs typeface="Arial" pitchFamily="34" charset="0"/>
              </a:rPr>
              <a:t>Залучення</a:t>
            </a:r>
            <a:r>
              <a:rPr kumimoji="0" lang="ru-RU" sz="1600" b="1" i="0" u="none" strike="noStrike" cap="none" normalizeH="0" baseline="0" dirty="0" smtClean="0">
                <a:ln>
                  <a:solidFill>
                    <a:schemeClr val="accent4">
                      <a:lumMod val="50000"/>
                    </a:schemeClr>
                  </a:solidFill>
                </a:ln>
                <a:effectLst/>
                <a:latin typeface="Arial" pitchFamily="34" charset="0"/>
                <a:ea typeface="Times New Roman" pitchFamily="18" charset="0"/>
                <a:cs typeface="Arial" pitchFamily="34" charset="0"/>
              </a:rPr>
              <a:t> </a:t>
            </a:r>
            <a:r>
              <a:rPr kumimoji="0" lang="ru-RU" sz="1600" b="1" i="0" u="none" strike="noStrike" cap="none" normalizeH="0" baseline="0" dirty="0" err="1" smtClean="0">
                <a:ln>
                  <a:solidFill>
                    <a:schemeClr val="accent4">
                      <a:lumMod val="50000"/>
                    </a:schemeClr>
                  </a:solidFill>
                </a:ln>
                <a:effectLst/>
                <a:latin typeface="Arial" pitchFamily="34" charset="0"/>
                <a:ea typeface="Times New Roman" pitchFamily="18" charset="0"/>
                <a:cs typeface="Arial" pitchFamily="34" charset="0"/>
              </a:rPr>
              <a:t>додаткових</a:t>
            </a:r>
            <a:r>
              <a:rPr kumimoji="0" lang="ru-RU" sz="1600" b="1" i="0" u="none" strike="noStrike" cap="none" normalizeH="0" baseline="0" dirty="0" smtClean="0">
                <a:ln>
                  <a:solidFill>
                    <a:schemeClr val="accent4">
                      <a:lumMod val="50000"/>
                    </a:schemeClr>
                  </a:solidFill>
                </a:ln>
                <a:effectLst/>
                <a:latin typeface="Arial" pitchFamily="34" charset="0"/>
                <a:ea typeface="Times New Roman" pitchFamily="18" charset="0"/>
                <a:cs typeface="Arial" pitchFamily="34" charset="0"/>
              </a:rPr>
              <a:t> </a:t>
            </a:r>
            <a:r>
              <a:rPr kumimoji="0" lang="ru-RU" sz="1600" b="1" i="0" u="none" strike="noStrike" cap="none" normalizeH="0" baseline="0" dirty="0" err="1" smtClean="0">
                <a:ln>
                  <a:solidFill>
                    <a:schemeClr val="accent4">
                      <a:lumMod val="50000"/>
                    </a:schemeClr>
                  </a:solidFill>
                </a:ln>
                <a:effectLst/>
                <a:latin typeface="Arial" pitchFamily="34" charset="0"/>
                <a:ea typeface="Times New Roman" pitchFamily="18" charset="0"/>
                <a:cs typeface="Arial" pitchFamily="34" charset="0"/>
              </a:rPr>
              <a:t>джерел</a:t>
            </a:r>
            <a:r>
              <a:rPr kumimoji="0" lang="ru-RU" sz="1600" b="1" i="0" u="none" strike="noStrike" cap="none" normalizeH="0" baseline="0" dirty="0" smtClean="0">
                <a:ln>
                  <a:solidFill>
                    <a:schemeClr val="accent4">
                      <a:lumMod val="50000"/>
                    </a:schemeClr>
                  </a:solidFill>
                </a:ln>
                <a:effectLst/>
                <a:latin typeface="Arial" pitchFamily="34" charset="0"/>
                <a:ea typeface="Times New Roman" pitchFamily="18" charset="0"/>
                <a:cs typeface="Arial" pitchFamily="34" charset="0"/>
              </a:rPr>
              <a:t> </a:t>
            </a:r>
            <a:r>
              <a:rPr kumimoji="0" lang="ru-RU" sz="1600" b="1" i="0" u="none" strike="noStrike" cap="none" normalizeH="0" baseline="0" dirty="0" err="1" smtClean="0">
                <a:ln>
                  <a:solidFill>
                    <a:schemeClr val="accent4">
                      <a:lumMod val="50000"/>
                    </a:schemeClr>
                  </a:solidFill>
                </a:ln>
                <a:effectLst/>
                <a:latin typeface="Arial" pitchFamily="34" charset="0"/>
                <a:ea typeface="Times New Roman" pitchFamily="18" charset="0"/>
                <a:cs typeface="Arial" pitchFamily="34" charset="0"/>
              </a:rPr>
              <a:t>фінансування</a:t>
            </a:r>
            <a:r>
              <a:rPr kumimoji="0" lang="ru-RU" sz="1600" b="1" i="0" u="none" strike="noStrike" cap="none" normalizeH="0" baseline="0" dirty="0" smtClean="0">
                <a:ln>
                  <a:solidFill>
                    <a:schemeClr val="accent4">
                      <a:lumMod val="50000"/>
                    </a:schemeClr>
                  </a:solidFill>
                </a:ln>
                <a:effectLst/>
                <a:latin typeface="Arial" pitchFamily="34" charset="0"/>
                <a:ea typeface="Times New Roman" pitchFamily="18" charset="0"/>
                <a:cs typeface="Arial" pitchFamily="34" charset="0"/>
              </a:rPr>
              <a:t> </a:t>
            </a:r>
            <a:r>
              <a:rPr kumimoji="0" lang="ru-RU" sz="1600" b="1" i="0" u="none" strike="noStrike" cap="none" normalizeH="0" baseline="0" dirty="0" err="1" smtClean="0">
                <a:ln>
                  <a:solidFill>
                    <a:schemeClr val="accent4">
                      <a:lumMod val="50000"/>
                    </a:schemeClr>
                  </a:solidFill>
                </a:ln>
                <a:effectLst/>
                <a:latin typeface="Arial" pitchFamily="34" charset="0"/>
                <a:ea typeface="Times New Roman" pitchFamily="18" charset="0"/>
                <a:cs typeface="Arial" pitchFamily="34" charset="0"/>
              </a:rPr>
              <a:t>навчального</a:t>
            </a:r>
            <a:r>
              <a:rPr kumimoji="0" lang="ru-RU" sz="1600" b="1" i="0" u="none" strike="noStrike" cap="none" normalizeH="0" baseline="0" dirty="0" smtClean="0">
                <a:ln>
                  <a:solidFill>
                    <a:schemeClr val="accent4">
                      <a:lumMod val="50000"/>
                    </a:schemeClr>
                  </a:solidFill>
                </a:ln>
                <a:effectLst/>
                <a:latin typeface="Arial" pitchFamily="34" charset="0"/>
                <a:ea typeface="Times New Roman" pitchFamily="18" charset="0"/>
                <a:cs typeface="Arial" pitchFamily="34" charset="0"/>
              </a:rPr>
              <a:t> закладу та </a:t>
            </a:r>
            <a:r>
              <a:rPr kumimoji="0" lang="ru-RU" sz="1600" b="1" i="0" u="none" strike="noStrike" cap="none" normalizeH="0" baseline="0" dirty="0" err="1" smtClean="0">
                <a:ln>
                  <a:solidFill>
                    <a:schemeClr val="accent4">
                      <a:lumMod val="50000"/>
                    </a:schemeClr>
                  </a:solidFill>
                </a:ln>
                <a:effectLst/>
                <a:latin typeface="Arial" pitchFamily="34" charset="0"/>
                <a:ea typeface="Times New Roman" pitchFamily="18" charset="0"/>
                <a:cs typeface="Arial" pitchFamily="34" charset="0"/>
              </a:rPr>
              <a:t>їх</a:t>
            </a:r>
            <a:r>
              <a:rPr kumimoji="0" lang="ru-RU" sz="1600" b="1" i="0" u="none" strike="noStrike" cap="none" normalizeH="0" baseline="0" dirty="0" smtClean="0">
                <a:ln>
                  <a:solidFill>
                    <a:schemeClr val="accent4">
                      <a:lumMod val="50000"/>
                    </a:schemeClr>
                  </a:solidFill>
                </a:ln>
                <a:effectLst/>
                <a:latin typeface="Arial" pitchFamily="34" charset="0"/>
                <a:ea typeface="Times New Roman" pitchFamily="18" charset="0"/>
                <a:cs typeface="Arial" pitchFamily="34" charset="0"/>
              </a:rPr>
              <a:t> </a:t>
            </a:r>
            <a:r>
              <a:rPr kumimoji="0" lang="ru-RU" sz="1600" b="1" i="0" u="none" strike="noStrike" cap="none" normalizeH="0" baseline="0" dirty="0" err="1" smtClean="0">
                <a:ln>
                  <a:solidFill>
                    <a:schemeClr val="accent4">
                      <a:lumMod val="50000"/>
                    </a:schemeClr>
                  </a:solidFill>
                </a:ln>
                <a:effectLst/>
                <a:latin typeface="Arial" pitchFamily="34" charset="0"/>
                <a:ea typeface="Times New Roman" pitchFamily="18" charset="0"/>
                <a:cs typeface="Arial" pitchFamily="34" charset="0"/>
              </a:rPr>
              <a:t>раціональне</a:t>
            </a:r>
            <a:r>
              <a:rPr kumimoji="0" lang="ru-RU" sz="1600" b="1" i="0" u="none" strike="noStrike" cap="none" normalizeH="0" baseline="0" dirty="0" smtClean="0">
                <a:ln>
                  <a:solidFill>
                    <a:schemeClr val="accent4">
                      <a:lumMod val="50000"/>
                    </a:schemeClr>
                  </a:solidFill>
                </a:ln>
                <a:effectLst/>
                <a:latin typeface="Arial" pitchFamily="34" charset="0"/>
                <a:ea typeface="Times New Roman" pitchFamily="18" charset="0"/>
                <a:cs typeface="Arial" pitchFamily="34" charset="0"/>
              </a:rPr>
              <a:t> </a:t>
            </a:r>
            <a:r>
              <a:rPr kumimoji="0" lang="ru-RU" sz="1600" b="1" i="0" u="none" strike="noStrike" cap="none" normalizeH="0" baseline="0" dirty="0" err="1" smtClean="0">
                <a:ln>
                  <a:solidFill>
                    <a:schemeClr val="accent4">
                      <a:lumMod val="50000"/>
                    </a:schemeClr>
                  </a:solidFill>
                </a:ln>
                <a:effectLst/>
                <a:latin typeface="Arial" pitchFamily="34" charset="0"/>
                <a:ea typeface="Times New Roman" pitchFamily="18" charset="0"/>
                <a:cs typeface="Arial" pitchFamily="34" charset="0"/>
              </a:rPr>
              <a:t>використання</a:t>
            </a:r>
            <a:r>
              <a:rPr kumimoji="0" lang="ru-RU" sz="1600" b="1" i="0" u="none" strike="noStrike" cap="none" normalizeH="0" baseline="0" dirty="0" smtClean="0">
                <a:ln>
                  <a:solidFill>
                    <a:schemeClr val="accent4">
                      <a:lumMod val="50000"/>
                    </a:schemeClr>
                  </a:solidFill>
                </a:ln>
                <a:effectLst/>
                <a:latin typeface="Arial" pitchFamily="34" charset="0"/>
                <a:ea typeface="Times New Roman" pitchFamily="18" charset="0"/>
                <a:cs typeface="Arial" pitchFamily="34" charset="0"/>
              </a:rPr>
              <a:t>.</a:t>
            </a:r>
            <a:endParaRPr kumimoji="0" lang="ru-RU" sz="1600" b="1" i="0" u="none" strike="noStrike" cap="none" normalizeH="0" baseline="0" dirty="0" smtClean="0">
              <a:ln>
                <a:solidFill>
                  <a:schemeClr val="accent4">
                    <a:lumMod val="50000"/>
                  </a:schemeClr>
                </a:solidFill>
              </a:ln>
              <a:effectLst/>
              <a:latin typeface="Arial" pitchFamily="34" charset="0"/>
              <a:cs typeface="Arial" pitchFamily="34" charset="0"/>
            </a:endParaRPr>
          </a:p>
          <a:p>
            <a:pPr marL="0" marR="0" lvl="0" indent="0" algn="just" defTabSz="914400" rtl="0" eaLnBrk="0" fontAlgn="base" latinLnBrk="0" hangingPunct="0">
              <a:lnSpc>
                <a:spcPct val="100000"/>
              </a:lnSpc>
              <a:spcBef>
                <a:spcPts val="0"/>
              </a:spcBef>
              <a:spcAft>
                <a:spcPct val="0"/>
              </a:spcAft>
              <a:buClrTx/>
              <a:buSzTx/>
              <a:buFontTx/>
              <a:buNone/>
              <a:tabLst>
                <a:tab pos="450850" algn="l"/>
              </a:tabLst>
            </a:pPr>
            <a:r>
              <a:rPr kumimoji="0" lang="ru-RU" sz="1600" b="1" i="0" u="none" strike="noStrike" cap="none" normalizeH="0" baseline="0" dirty="0" smtClean="0">
                <a:ln>
                  <a:solidFill>
                    <a:schemeClr val="accent4">
                      <a:lumMod val="50000"/>
                    </a:schemeClr>
                  </a:solidFill>
                </a:ln>
                <a:effectLst/>
                <a:latin typeface="Arial" pitchFamily="34" charset="0"/>
                <a:ea typeface="Times New Roman" pitchFamily="18" charset="0"/>
                <a:cs typeface="Arial" pitchFamily="34" charset="0"/>
              </a:rPr>
              <a:t>4. </a:t>
            </a:r>
            <a:r>
              <a:rPr kumimoji="0" lang="ru-RU" sz="1600" b="1" i="0" u="none" strike="noStrike" cap="none" normalizeH="0" baseline="0" dirty="0" err="1" smtClean="0">
                <a:ln>
                  <a:solidFill>
                    <a:schemeClr val="accent4">
                      <a:lumMod val="50000"/>
                    </a:schemeClr>
                  </a:solidFill>
                </a:ln>
                <a:effectLst/>
                <a:latin typeface="Arial" pitchFamily="34" charset="0"/>
                <a:ea typeface="Times New Roman" pitchFamily="18" charset="0"/>
                <a:cs typeface="Arial" pitchFamily="34" charset="0"/>
              </a:rPr>
              <a:t>Вжиті</a:t>
            </a:r>
            <a:r>
              <a:rPr kumimoji="0" lang="ru-RU" sz="1600" b="1" i="0" u="none" strike="noStrike" cap="none" normalizeH="0" baseline="0" dirty="0" smtClean="0">
                <a:ln>
                  <a:solidFill>
                    <a:schemeClr val="accent4">
                      <a:lumMod val="50000"/>
                    </a:schemeClr>
                  </a:solidFill>
                </a:ln>
                <a:effectLst/>
                <a:latin typeface="Arial" pitchFamily="34" charset="0"/>
                <a:ea typeface="Times New Roman" pitchFamily="18" charset="0"/>
                <a:cs typeface="Arial" pitchFamily="34" charset="0"/>
              </a:rPr>
              <a:t> заходи </a:t>
            </a:r>
            <a:r>
              <a:rPr kumimoji="0" lang="ru-RU" sz="1600" b="1" i="0" u="none" strike="noStrike" cap="none" normalizeH="0" baseline="0" dirty="0" err="1" smtClean="0">
                <a:ln>
                  <a:solidFill>
                    <a:schemeClr val="accent4">
                      <a:lumMod val="50000"/>
                    </a:schemeClr>
                  </a:solidFill>
                </a:ln>
                <a:effectLst/>
                <a:latin typeface="Arial" pitchFamily="34" charset="0"/>
                <a:ea typeface="Times New Roman" pitchFamily="18" charset="0"/>
                <a:cs typeface="Arial" pitchFamily="34" charset="0"/>
              </a:rPr>
              <a:t>щодо</a:t>
            </a:r>
            <a:r>
              <a:rPr kumimoji="0" lang="ru-RU" sz="1600" b="1" i="0" u="none" strike="noStrike" cap="none" normalizeH="0" baseline="0" dirty="0" smtClean="0">
                <a:ln>
                  <a:solidFill>
                    <a:schemeClr val="accent4">
                      <a:lumMod val="50000"/>
                    </a:schemeClr>
                  </a:solidFill>
                </a:ln>
                <a:effectLst/>
                <a:latin typeface="Arial" pitchFamily="34" charset="0"/>
                <a:ea typeface="Times New Roman" pitchFamily="18" charset="0"/>
                <a:cs typeface="Arial" pitchFamily="34" charset="0"/>
              </a:rPr>
              <a:t> </a:t>
            </a:r>
            <a:r>
              <a:rPr kumimoji="0" lang="ru-RU" sz="1600" b="1" i="0" u="none" strike="noStrike" cap="none" normalizeH="0" baseline="0" dirty="0" err="1" smtClean="0">
                <a:ln>
                  <a:solidFill>
                    <a:schemeClr val="accent4">
                      <a:lumMod val="50000"/>
                    </a:schemeClr>
                  </a:solidFill>
                </a:ln>
                <a:effectLst/>
                <a:latin typeface="Arial" pitchFamily="34" charset="0"/>
                <a:ea typeface="Times New Roman" pitchFamily="18" charset="0"/>
                <a:cs typeface="Arial" pitchFamily="34" charset="0"/>
              </a:rPr>
              <a:t>забезпечення</a:t>
            </a:r>
            <a:r>
              <a:rPr kumimoji="0" lang="ru-RU" sz="1600" b="1" i="0" u="none" strike="noStrike" cap="none" normalizeH="0" baseline="0" dirty="0" smtClean="0">
                <a:ln>
                  <a:solidFill>
                    <a:schemeClr val="accent4">
                      <a:lumMod val="50000"/>
                    </a:schemeClr>
                  </a:solidFill>
                </a:ln>
                <a:effectLst/>
                <a:latin typeface="Arial" pitchFamily="34" charset="0"/>
                <a:ea typeface="Times New Roman" pitchFamily="18" charset="0"/>
                <a:cs typeface="Arial" pitchFamily="34" charset="0"/>
              </a:rPr>
              <a:t> </a:t>
            </a:r>
            <a:r>
              <a:rPr kumimoji="0" lang="ru-RU" sz="1600" b="1" i="0" u="none" strike="noStrike" cap="none" normalizeH="0" baseline="0" dirty="0" err="1" smtClean="0">
                <a:ln>
                  <a:solidFill>
                    <a:schemeClr val="accent4">
                      <a:lumMod val="50000"/>
                    </a:schemeClr>
                  </a:solidFill>
                </a:ln>
                <a:effectLst/>
                <a:latin typeface="Arial" pitchFamily="34" charset="0"/>
                <a:ea typeface="Times New Roman" pitchFamily="18" charset="0"/>
                <a:cs typeface="Arial" pitchFamily="34" charset="0"/>
              </a:rPr>
              <a:t>навчального</a:t>
            </a:r>
            <a:r>
              <a:rPr kumimoji="0" lang="ru-RU" sz="1600" b="1" i="0" u="none" strike="noStrike" cap="none" normalizeH="0" baseline="0" dirty="0" smtClean="0">
                <a:ln>
                  <a:solidFill>
                    <a:schemeClr val="accent4">
                      <a:lumMod val="50000"/>
                    </a:schemeClr>
                  </a:solidFill>
                </a:ln>
                <a:effectLst/>
                <a:latin typeface="Arial" pitchFamily="34" charset="0"/>
                <a:ea typeface="Times New Roman" pitchFamily="18" charset="0"/>
                <a:cs typeface="Arial" pitchFamily="34" charset="0"/>
              </a:rPr>
              <a:t> закладу </a:t>
            </a:r>
            <a:r>
              <a:rPr kumimoji="0" lang="ru-RU" sz="1600" b="1" i="0" u="none" strike="noStrike" cap="none" normalizeH="0" baseline="0" dirty="0" err="1" smtClean="0">
                <a:ln>
                  <a:solidFill>
                    <a:schemeClr val="accent4">
                      <a:lumMod val="50000"/>
                    </a:schemeClr>
                  </a:solidFill>
                </a:ln>
                <a:effectLst/>
                <a:latin typeface="Arial" pitchFamily="34" charset="0"/>
                <a:ea typeface="Times New Roman" pitchFamily="18" charset="0"/>
                <a:cs typeface="Arial" pitchFamily="34" charset="0"/>
              </a:rPr>
              <a:t>кваліфікованими</a:t>
            </a:r>
            <a:r>
              <a:rPr kumimoji="0" lang="ru-RU" sz="1600" b="1" i="0" u="none" strike="noStrike" cap="none" normalizeH="0" baseline="0" dirty="0" smtClean="0">
                <a:ln>
                  <a:solidFill>
                    <a:schemeClr val="accent4">
                      <a:lumMod val="50000"/>
                    </a:schemeClr>
                  </a:solidFill>
                </a:ln>
                <a:effectLst/>
                <a:latin typeface="Arial" pitchFamily="34" charset="0"/>
                <a:ea typeface="Times New Roman" pitchFamily="18" charset="0"/>
                <a:cs typeface="Arial" pitchFamily="34" charset="0"/>
              </a:rPr>
              <a:t> </a:t>
            </a:r>
            <a:endParaRPr kumimoji="0" lang="ru-RU" sz="1600" b="1" i="0" u="none" strike="noStrike" cap="none" normalizeH="0" baseline="0" dirty="0" smtClean="0">
              <a:ln>
                <a:solidFill>
                  <a:schemeClr val="accent4">
                    <a:lumMod val="50000"/>
                  </a:schemeClr>
                </a:solidFill>
              </a:ln>
              <a:effectLst/>
              <a:latin typeface="Arial" pitchFamily="34" charset="0"/>
              <a:cs typeface="Arial" pitchFamily="34" charset="0"/>
            </a:endParaRPr>
          </a:p>
          <a:p>
            <a:pPr marL="0" marR="0" lvl="0" indent="0" algn="just" defTabSz="914400" rtl="0" eaLnBrk="0" fontAlgn="base" latinLnBrk="0" hangingPunct="0">
              <a:lnSpc>
                <a:spcPct val="100000"/>
              </a:lnSpc>
              <a:spcBef>
                <a:spcPts val="0"/>
              </a:spcBef>
              <a:spcAft>
                <a:spcPct val="0"/>
              </a:spcAft>
              <a:buClrTx/>
              <a:buSzTx/>
              <a:buFontTx/>
              <a:buNone/>
              <a:tabLst>
                <a:tab pos="450850" algn="l"/>
              </a:tabLst>
            </a:pPr>
            <a:r>
              <a:rPr kumimoji="0" lang="ru-RU" sz="1600" b="1" i="0" u="none" strike="noStrike" cap="none" normalizeH="0" baseline="0" dirty="0" err="1" smtClean="0">
                <a:ln>
                  <a:solidFill>
                    <a:schemeClr val="accent4">
                      <a:lumMod val="50000"/>
                    </a:schemeClr>
                  </a:solidFill>
                </a:ln>
                <a:effectLst/>
                <a:latin typeface="Arial" pitchFamily="34" charset="0"/>
                <a:ea typeface="Times New Roman" pitchFamily="18" charset="0"/>
                <a:cs typeface="Arial" pitchFamily="34" charset="0"/>
              </a:rPr>
              <a:t>педагогічними</a:t>
            </a:r>
            <a:r>
              <a:rPr kumimoji="0" lang="ru-RU" sz="1600" b="1" i="0" u="none" strike="noStrike" cap="none" normalizeH="0" baseline="0" dirty="0" smtClean="0">
                <a:ln>
                  <a:solidFill>
                    <a:schemeClr val="accent4">
                      <a:lumMod val="50000"/>
                    </a:schemeClr>
                  </a:solidFill>
                </a:ln>
                <a:effectLst/>
                <a:latin typeface="Arial" pitchFamily="34" charset="0"/>
                <a:ea typeface="Times New Roman" pitchFamily="18" charset="0"/>
                <a:cs typeface="Arial" pitchFamily="34" charset="0"/>
              </a:rPr>
              <a:t> кадрами та </a:t>
            </a:r>
            <a:r>
              <a:rPr kumimoji="0" lang="ru-RU" sz="1600" b="1" i="0" u="none" strike="noStrike" cap="none" normalizeH="0" baseline="0" dirty="0" err="1" smtClean="0">
                <a:ln>
                  <a:solidFill>
                    <a:schemeClr val="accent4">
                      <a:lumMod val="50000"/>
                    </a:schemeClr>
                  </a:solidFill>
                </a:ln>
                <a:effectLst/>
                <a:latin typeface="Arial" pitchFamily="34" charset="0"/>
                <a:ea typeface="Times New Roman" pitchFamily="18" charset="0"/>
                <a:cs typeface="Arial" pitchFamily="34" charset="0"/>
              </a:rPr>
              <a:t>доцільність</a:t>
            </a:r>
            <a:r>
              <a:rPr kumimoji="0" lang="ru-RU" sz="1600" b="1" i="0" u="none" strike="noStrike" cap="none" normalizeH="0" baseline="0" dirty="0" smtClean="0">
                <a:ln>
                  <a:solidFill>
                    <a:schemeClr val="accent4">
                      <a:lumMod val="50000"/>
                    </a:schemeClr>
                  </a:solidFill>
                </a:ln>
                <a:effectLst/>
                <a:latin typeface="Arial" pitchFamily="34" charset="0"/>
                <a:ea typeface="Times New Roman" pitchFamily="18" charset="0"/>
                <a:cs typeface="Arial" pitchFamily="34" charset="0"/>
              </a:rPr>
              <a:t> </a:t>
            </a:r>
            <a:r>
              <a:rPr kumimoji="0" lang="ru-RU" sz="1600" b="1" i="0" u="none" strike="noStrike" cap="none" normalizeH="0" baseline="0" dirty="0" err="1" smtClean="0">
                <a:ln>
                  <a:solidFill>
                    <a:schemeClr val="accent4">
                      <a:lumMod val="50000"/>
                    </a:schemeClr>
                  </a:solidFill>
                </a:ln>
                <a:effectLst/>
                <a:latin typeface="Arial" pitchFamily="34" charset="0"/>
                <a:ea typeface="Times New Roman" pitchFamily="18" charset="0"/>
                <a:cs typeface="Arial" pitchFamily="34" charset="0"/>
              </a:rPr>
              <a:t>їх</a:t>
            </a:r>
            <a:r>
              <a:rPr kumimoji="0" lang="ru-RU" sz="1600" b="1" i="0" u="none" strike="noStrike" cap="none" normalizeH="0" baseline="0" dirty="0" smtClean="0">
                <a:ln>
                  <a:solidFill>
                    <a:schemeClr val="accent4">
                      <a:lumMod val="50000"/>
                    </a:schemeClr>
                  </a:solidFill>
                </a:ln>
                <a:effectLst/>
                <a:latin typeface="Arial" pitchFamily="34" charset="0"/>
                <a:ea typeface="Times New Roman" pitchFamily="18" charset="0"/>
                <a:cs typeface="Arial" pitchFamily="34" charset="0"/>
              </a:rPr>
              <a:t> </a:t>
            </a:r>
            <a:r>
              <a:rPr kumimoji="0" lang="ru-RU" sz="1600" b="1" i="0" u="none" strike="noStrike" cap="none" normalizeH="0" baseline="0" dirty="0" err="1" smtClean="0">
                <a:ln>
                  <a:solidFill>
                    <a:schemeClr val="accent4">
                      <a:lumMod val="50000"/>
                    </a:schemeClr>
                  </a:solidFill>
                </a:ln>
                <a:effectLst/>
                <a:latin typeface="Arial" pitchFamily="34" charset="0"/>
                <a:ea typeface="Times New Roman" pitchFamily="18" charset="0"/>
                <a:cs typeface="Arial" pitchFamily="34" charset="0"/>
              </a:rPr>
              <a:t>розстановки</a:t>
            </a:r>
            <a:r>
              <a:rPr kumimoji="0" lang="ru-RU" sz="1600" b="1" i="0" u="none" strike="noStrike" cap="none" normalizeH="0" baseline="0" dirty="0" smtClean="0">
                <a:ln>
                  <a:solidFill>
                    <a:schemeClr val="accent4">
                      <a:lumMod val="50000"/>
                    </a:schemeClr>
                  </a:solidFill>
                </a:ln>
                <a:effectLst/>
                <a:latin typeface="Arial" pitchFamily="34" charset="0"/>
                <a:ea typeface="Times New Roman" pitchFamily="18" charset="0"/>
                <a:cs typeface="Arial" pitchFamily="34" charset="0"/>
              </a:rPr>
              <a:t>.</a:t>
            </a:r>
            <a:endParaRPr kumimoji="0" lang="ru-RU" sz="1600" b="1" i="0" u="none" strike="noStrike" cap="none" normalizeH="0" baseline="0" dirty="0" smtClean="0">
              <a:ln>
                <a:solidFill>
                  <a:schemeClr val="accent4">
                    <a:lumMod val="50000"/>
                  </a:schemeClr>
                </a:solidFill>
              </a:ln>
              <a:effectLst/>
              <a:latin typeface="Arial" pitchFamily="34" charset="0"/>
              <a:cs typeface="Arial" pitchFamily="34" charset="0"/>
            </a:endParaRPr>
          </a:p>
          <a:p>
            <a:pPr marL="0" marR="0" lvl="0" indent="0" algn="just" defTabSz="914400" rtl="0" eaLnBrk="0" fontAlgn="base" latinLnBrk="0" hangingPunct="0">
              <a:lnSpc>
                <a:spcPct val="100000"/>
              </a:lnSpc>
              <a:spcBef>
                <a:spcPts val="0"/>
              </a:spcBef>
              <a:spcAft>
                <a:spcPct val="0"/>
              </a:spcAft>
              <a:buClrTx/>
              <a:buSzTx/>
              <a:buFontTx/>
              <a:buNone/>
              <a:tabLst>
                <a:tab pos="450850" algn="l"/>
              </a:tabLst>
            </a:pPr>
            <a:r>
              <a:rPr kumimoji="0" lang="uk-UA" sz="1600" b="1" i="0" u="none" strike="noStrike" cap="none" normalizeH="0" baseline="0" dirty="0" smtClean="0">
                <a:ln>
                  <a:solidFill>
                    <a:schemeClr val="accent4">
                      <a:lumMod val="50000"/>
                    </a:schemeClr>
                  </a:solidFill>
                </a:ln>
                <a:effectLst/>
                <a:latin typeface="Arial" pitchFamily="34" charset="0"/>
                <a:ea typeface="Times New Roman" pitchFamily="18" charset="0"/>
                <a:cs typeface="Arial" pitchFamily="34" charset="0"/>
              </a:rPr>
              <a:t>5. Соціальний захист, збереження та зміцнення здоров'я учнів та педагогічних працівників.</a:t>
            </a:r>
            <a:endParaRPr kumimoji="0" lang="ru-RU" sz="1600" b="1" i="0" u="none" strike="noStrike" cap="none" normalizeH="0" baseline="0" dirty="0" smtClean="0">
              <a:ln>
                <a:solidFill>
                  <a:schemeClr val="accent4">
                    <a:lumMod val="50000"/>
                  </a:schemeClr>
                </a:solidFill>
              </a:ln>
              <a:effectLst/>
              <a:latin typeface="Arial" pitchFamily="34" charset="0"/>
              <a:cs typeface="Arial" pitchFamily="34" charset="0"/>
            </a:endParaRPr>
          </a:p>
          <a:p>
            <a:pPr marL="0" marR="0" lvl="0" indent="0" algn="just" defTabSz="914400" rtl="0" eaLnBrk="0" fontAlgn="base" latinLnBrk="0" hangingPunct="0">
              <a:lnSpc>
                <a:spcPct val="100000"/>
              </a:lnSpc>
              <a:spcBef>
                <a:spcPts val="0"/>
              </a:spcBef>
              <a:spcAft>
                <a:spcPct val="0"/>
              </a:spcAft>
              <a:buClrTx/>
              <a:buSzTx/>
              <a:buFontTx/>
              <a:buNone/>
              <a:tabLst>
                <a:tab pos="450850" algn="l"/>
              </a:tabLst>
            </a:pPr>
            <a:r>
              <a:rPr kumimoji="0" lang="ru-RU" sz="1600" b="1" i="0" u="none" strike="noStrike" cap="none" normalizeH="0" baseline="0" dirty="0" smtClean="0">
                <a:ln>
                  <a:solidFill>
                    <a:schemeClr val="accent4">
                      <a:lumMod val="50000"/>
                    </a:schemeClr>
                  </a:solidFill>
                </a:ln>
                <a:effectLst/>
                <a:latin typeface="Arial" pitchFamily="34" charset="0"/>
                <a:ea typeface="Times New Roman" pitchFamily="18" charset="0"/>
                <a:cs typeface="Arial" pitchFamily="34" charset="0"/>
              </a:rPr>
              <a:t>6</a:t>
            </a:r>
            <a:r>
              <a:rPr kumimoji="0" lang="uk-UA" sz="1600" b="1" i="0" u="none" strike="noStrike" cap="none" normalizeH="0" baseline="0" dirty="0" smtClean="0">
                <a:ln>
                  <a:solidFill>
                    <a:schemeClr val="accent4">
                      <a:lumMod val="50000"/>
                    </a:schemeClr>
                  </a:solidFill>
                </a:ln>
                <a:effectLst/>
                <a:latin typeface="Arial" pitchFamily="34" charset="0"/>
                <a:ea typeface="Times New Roman" pitchFamily="18" charset="0"/>
                <a:cs typeface="Arial" pitchFamily="34" charset="0"/>
              </a:rPr>
              <a:t>.</a:t>
            </a:r>
            <a:r>
              <a:rPr kumimoji="0" lang="ru-RU" sz="1600" b="1" i="0" u="none" strike="noStrike" cap="none" normalizeH="0" baseline="0" dirty="0" smtClean="0">
                <a:ln>
                  <a:solidFill>
                    <a:schemeClr val="accent4">
                      <a:lumMod val="50000"/>
                    </a:schemeClr>
                  </a:solidFill>
                </a:ln>
                <a:effectLst/>
                <a:latin typeface="Arial" pitchFamily="34" charset="0"/>
                <a:ea typeface="Times New Roman" pitchFamily="18" charset="0"/>
                <a:cs typeface="Arial" pitchFamily="34" charset="0"/>
              </a:rPr>
              <a:t> </a:t>
            </a:r>
            <a:r>
              <a:rPr kumimoji="0" lang="ru-RU" sz="1600" b="1" i="0" u="none" strike="noStrike" cap="none" normalizeH="0" baseline="0" dirty="0" err="1" smtClean="0">
                <a:ln>
                  <a:solidFill>
                    <a:schemeClr val="accent4">
                      <a:lumMod val="50000"/>
                    </a:schemeClr>
                  </a:solidFill>
                </a:ln>
                <a:effectLst/>
                <a:latin typeface="Arial" pitchFamily="34" charset="0"/>
                <a:ea typeface="Times New Roman" pitchFamily="18" charset="0"/>
                <a:cs typeface="Arial" pitchFamily="34" charset="0"/>
              </a:rPr>
              <a:t>Залучення</a:t>
            </a:r>
            <a:r>
              <a:rPr kumimoji="0" lang="ru-RU" sz="1600" b="1" i="0" u="none" strike="noStrike" cap="none" normalizeH="0" baseline="0" dirty="0" smtClean="0">
                <a:ln>
                  <a:solidFill>
                    <a:schemeClr val="accent4">
                      <a:lumMod val="50000"/>
                    </a:schemeClr>
                  </a:solidFill>
                </a:ln>
                <a:effectLst/>
                <a:latin typeface="Arial" pitchFamily="34" charset="0"/>
                <a:ea typeface="Times New Roman" pitchFamily="18" charset="0"/>
                <a:cs typeface="Arial" pitchFamily="34" charset="0"/>
              </a:rPr>
              <a:t> </a:t>
            </a:r>
            <a:r>
              <a:rPr kumimoji="0" lang="ru-RU" sz="1600" b="1" i="0" u="none" strike="noStrike" cap="none" normalizeH="0" baseline="0" dirty="0" err="1" smtClean="0">
                <a:ln>
                  <a:solidFill>
                    <a:schemeClr val="accent4">
                      <a:lumMod val="50000"/>
                    </a:schemeClr>
                  </a:solidFill>
                </a:ln>
                <a:effectLst/>
                <a:latin typeface="Arial" pitchFamily="34" charset="0"/>
                <a:ea typeface="Times New Roman" pitchFamily="18" charset="0"/>
                <a:cs typeface="Arial" pitchFamily="34" charset="0"/>
              </a:rPr>
              <a:t>педагогічної</a:t>
            </a:r>
            <a:r>
              <a:rPr kumimoji="0" lang="ru-RU" sz="1600" b="1" i="0" u="none" strike="noStrike" cap="none" normalizeH="0" baseline="0" dirty="0" smtClean="0">
                <a:ln>
                  <a:solidFill>
                    <a:schemeClr val="accent4">
                      <a:lumMod val="50000"/>
                    </a:schemeClr>
                  </a:solidFill>
                </a:ln>
                <a:effectLst/>
                <a:latin typeface="Arial" pitchFamily="34" charset="0"/>
                <a:ea typeface="Times New Roman" pitchFamily="18" charset="0"/>
                <a:cs typeface="Arial" pitchFamily="34" charset="0"/>
              </a:rPr>
              <a:t> та </a:t>
            </a:r>
            <a:r>
              <a:rPr kumimoji="0" lang="ru-RU" sz="1600" b="1" i="0" u="none" strike="noStrike" cap="none" normalizeH="0" baseline="0" dirty="0" err="1" smtClean="0">
                <a:ln>
                  <a:solidFill>
                    <a:schemeClr val="accent4">
                      <a:lumMod val="50000"/>
                    </a:schemeClr>
                  </a:solidFill>
                </a:ln>
                <a:effectLst/>
                <a:latin typeface="Arial" pitchFamily="34" charset="0"/>
                <a:ea typeface="Times New Roman" pitchFamily="18" charset="0"/>
                <a:cs typeface="Arial" pitchFamily="34" charset="0"/>
              </a:rPr>
              <a:t>батьківської</a:t>
            </a:r>
            <a:r>
              <a:rPr kumimoji="0" lang="ru-RU" sz="1600" b="1" i="0" u="none" strike="noStrike" cap="none" normalizeH="0" baseline="0" dirty="0" smtClean="0">
                <a:ln>
                  <a:solidFill>
                    <a:schemeClr val="accent4">
                      <a:lumMod val="50000"/>
                    </a:schemeClr>
                  </a:solidFill>
                </a:ln>
                <a:effectLst/>
                <a:latin typeface="Arial" pitchFamily="34" charset="0"/>
                <a:ea typeface="Times New Roman" pitchFamily="18" charset="0"/>
                <a:cs typeface="Arial" pitchFamily="34" charset="0"/>
              </a:rPr>
              <a:t> </a:t>
            </a:r>
            <a:r>
              <a:rPr kumimoji="0" lang="ru-RU" sz="1600" b="1" i="0" u="none" strike="noStrike" cap="none" normalizeH="0" baseline="0" dirty="0" err="1" smtClean="0">
                <a:ln>
                  <a:solidFill>
                    <a:schemeClr val="accent4">
                      <a:lumMod val="50000"/>
                    </a:schemeClr>
                  </a:solidFill>
                </a:ln>
                <a:effectLst/>
                <a:latin typeface="Arial" pitchFamily="34" charset="0"/>
                <a:ea typeface="Times New Roman" pitchFamily="18" charset="0"/>
                <a:cs typeface="Arial" pitchFamily="34" charset="0"/>
              </a:rPr>
              <a:t>громадськості</a:t>
            </a:r>
            <a:r>
              <a:rPr kumimoji="0" lang="ru-RU" sz="1600" b="1" i="0" u="none" strike="noStrike" cap="none" normalizeH="0" baseline="0" dirty="0" smtClean="0">
                <a:ln>
                  <a:solidFill>
                    <a:schemeClr val="accent4">
                      <a:lumMod val="50000"/>
                    </a:schemeClr>
                  </a:solidFill>
                </a:ln>
                <a:effectLst/>
                <a:latin typeface="Arial" pitchFamily="34" charset="0"/>
                <a:ea typeface="Times New Roman" pitchFamily="18" charset="0"/>
                <a:cs typeface="Arial" pitchFamily="34" charset="0"/>
              </a:rPr>
              <a:t> </a:t>
            </a:r>
            <a:r>
              <a:rPr kumimoji="0" lang="ru-RU" sz="1600" b="1" i="0" u="none" strike="noStrike" cap="none" normalizeH="0" baseline="0" dirty="0" err="1" smtClean="0">
                <a:ln>
                  <a:solidFill>
                    <a:schemeClr val="accent4">
                      <a:lumMod val="50000"/>
                    </a:schemeClr>
                  </a:solidFill>
                </a:ln>
                <a:effectLst/>
                <a:latin typeface="Arial" pitchFamily="34" charset="0"/>
                <a:ea typeface="Times New Roman" pitchFamily="18" charset="0"/>
                <a:cs typeface="Arial" pitchFamily="34" charset="0"/>
              </a:rPr>
              <a:t>навчального</a:t>
            </a:r>
            <a:r>
              <a:rPr kumimoji="0" lang="ru-RU" sz="1600" b="1" i="0" u="none" strike="noStrike" cap="none" normalizeH="0" baseline="0" dirty="0" smtClean="0">
                <a:ln>
                  <a:solidFill>
                    <a:schemeClr val="accent4">
                      <a:lumMod val="50000"/>
                    </a:schemeClr>
                  </a:solidFill>
                </a:ln>
                <a:effectLst/>
                <a:latin typeface="Arial" pitchFamily="34" charset="0"/>
                <a:ea typeface="Times New Roman" pitchFamily="18" charset="0"/>
                <a:cs typeface="Arial" pitchFamily="34" charset="0"/>
              </a:rPr>
              <a:t> закладу до </a:t>
            </a:r>
            <a:r>
              <a:rPr kumimoji="0" lang="ru-RU" sz="1600" b="1" i="0" u="none" strike="noStrike" cap="none" normalizeH="0" baseline="0" dirty="0" err="1" smtClean="0">
                <a:ln>
                  <a:solidFill>
                    <a:schemeClr val="accent4">
                      <a:lumMod val="50000"/>
                    </a:schemeClr>
                  </a:solidFill>
                </a:ln>
                <a:effectLst/>
                <a:latin typeface="Arial" pitchFamily="34" charset="0"/>
                <a:ea typeface="Times New Roman" pitchFamily="18" charset="0"/>
                <a:cs typeface="Arial" pitchFamily="34" charset="0"/>
              </a:rPr>
              <a:t>управління</a:t>
            </a:r>
            <a:r>
              <a:rPr kumimoji="0" lang="ru-RU" sz="1600" b="1" i="0" u="none" strike="noStrike" cap="none" normalizeH="0" baseline="0" dirty="0" smtClean="0">
                <a:ln>
                  <a:solidFill>
                    <a:schemeClr val="accent4">
                      <a:lumMod val="50000"/>
                    </a:schemeClr>
                  </a:solidFill>
                </a:ln>
                <a:effectLst/>
                <a:latin typeface="Arial" pitchFamily="34" charset="0"/>
                <a:ea typeface="Times New Roman" pitchFamily="18" charset="0"/>
                <a:cs typeface="Arial" pitchFamily="34" charset="0"/>
              </a:rPr>
              <a:t> </a:t>
            </a:r>
            <a:r>
              <a:rPr kumimoji="0" lang="ru-RU" sz="1600" b="1" i="0" u="none" strike="noStrike" cap="none" normalizeH="0" baseline="0" dirty="0" err="1" smtClean="0">
                <a:ln>
                  <a:solidFill>
                    <a:schemeClr val="accent4">
                      <a:lumMod val="50000"/>
                    </a:schemeClr>
                  </a:solidFill>
                </a:ln>
                <a:effectLst/>
                <a:latin typeface="Arial" pitchFamily="34" charset="0"/>
                <a:ea typeface="Times New Roman" pitchFamily="18" charset="0"/>
                <a:cs typeface="Arial" pitchFamily="34" charset="0"/>
              </a:rPr>
              <a:t>його</a:t>
            </a:r>
            <a:r>
              <a:rPr kumimoji="0" lang="ru-RU" sz="1600" b="1" i="0" u="none" strike="noStrike" cap="none" normalizeH="0" baseline="0" dirty="0" smtClean="0">
                <a:ln>
                  <a:solidFill>
                    <a:schemeClr val="accent4">
                      <a:lumMod val="50000"/>
                    </a:schemeClr>
                  </a:solidFill>
                </a:ln>
                <a:effectLst/>
                <a:latin typeface="Arial" pitchFamily="34" charset="0"/>
                <a:ea typeface="Times New Roman" pitchFamily="18" charset="0"/>
                <a:cs typeface="Arial" pitchFamily="34" charset="0"/>
              </a:rPr>
              <a:t> </a:t>
            </a:r>
            <a:r>
              <a:rPr kumimoji="0" lang="ru-RU" sz="1600" b="1" i="0" u="none" strike="noStrike" cap="none" normalizeH="0" baseline="0" dirty="0" err="1" smtClean="0">
                <a:ln>
                  <a:solidFill>
                    <a:schemeClr val="accent4">
                      <a:lumMod val="50000"/>
                    </a:schemeClr>
                  </a:solidFill>
                </a:ln>
                <a:effectLst/>
                <a:latin typeface="Arial" pitchFamily="34" charset="0"/>
                <a:ea typeface="Times New Roman" pitchFamily="18" charset="0"/>
                <a:cs typeface="Arial" pitchFamily="34" charset="0"/>
              </a:rPr>
              <a:t>діяльністю</a:t>
            </a:r>
            <a:r>
              <a:rPr kumimoji="0" lang="ru-RU" sz="1600" b="1" i="0" u="none" strike="noStrike" cap="none" normalizeH="0" baseline="0" dirty="0" smtClean="0">
                <a:ln>
                  <a:solidFill>
                    <a:schemeClr val="accent4">
                      <a:lumMod val="50000"/>
                    </a:schemeClr>
                  </a:solidFill>
                </a:ln>
                <a:effectLst/>
                <a:latin typeface="Arial" pitchFamily="34" charset="0"/>
                <a:ea typeface="Times New Roman" pitchFamily="18" charset="0"/>
                <a:cs typeface="Arial" pitchFamily="34" charset="0"/>
              </a:rPr>
              <a:t>; </a:t>
            </a:r>
            <a:r>
              <a:rPr kumimoji="0" lang="ru-RU" sz="1600" b="1" i="0" u="none" strike="noStrike" cap="none" normalizeH="0" baseline="0" dirty="0" err="1" smtClean="0">
                <a:ln>
                  <a:solidFill>
                    <a:schemeClr val="accent4">
                      <a:lumMod val="50000"/>
                    </a:schemeClr>
                  </a:solidFill>
                </a:ln>
                <a:effectLst/>
                <a:latin typeface="Arial" pitchFamily="34" charset="0"/>
                <a:ea typeface="Times New Roman" pitchFamily="18" charset="0"/>
                <a:cs typeface="Arial" pitchFamily="34" charset="0"/>
              </a:rPr>
              <a:t>співпраця</a:t>
            </a:r>
            <a:r>
              <a:rPr kumimoji="0" lang="ru-RU" sz="1600" b="1" i="0" u="none" strike="noStrike" cap="none" normalizeH="0" baseline="0" dirty="0" smtClean="0">
                <a:ln>
                  <a:solidFill>
                    <a:schemeClr val="accent4">
                      <a:lumMod val="50000"/>
                    </a:schemeClr>
                  </a:solidFill>
                </a:ln>
                <a:effectLst/>
                <a:latin typeface="Arial" pitchFamily="34" charset="0"/>
                <a:ea typeface="Times New Roman" pitchFamily="18" charset="0"/>
                <a:cs typeface="Arial" pitchFamily="34" charset="0"/>
              </a:rPr>
              <a:t> </a:t>
            </a:r>
            <a:r>
              <a:rPr kumimoji="0" lang="ru-RU" sz="1600" b="1" i="0" u="none" strike="noStrike" cap="none" normalizeH="0" baseline="0" dirty="0" err="1" smtClean="0">
                <a:ln>
                  <a:solidFill>
                    <a:schemeClr val="accent4">
                      <a:lumMod val="50000"/>
                    </a:schemeClr>
                  </a:solidFill>
                </a:ln>
                <a:effectLst/>
                <a:latin typeface="Arial" pitchFamily="34" charset="0"/>
                <a:ea typeface="Times New Roman" pitchFamily="18" charset="0"/>
                <a:cs typeface="Arial" pitchFamily="34" charset="0"/>
              </a:rPr>
              <a:t>з</a:t>
            </a:r>
            <a:r>
              <a:rPr kumimoji="0" lang="ru-RU" sz="1600" b="1" i="0" u="none" strike="noStrike" cap="none" normalizeH="0" baseline="0" dirty="0" smtClean="0">
                <a:ln>
                  <a:solidFill>
                    <a:schemeClr val="accent4">
                      <a:lumMod val="50000"/>
                    </a:schemeClr>
                  </a:solidFill>
                </a:ln>
                <a:effectLst/>
                <a:latin typeface="Arial" pitchFamily="34" charset="0"/>
                <a:ea typeface="Times New Roman" pitchFamily="18" charset="0"/>
                <a:cs typeface="Arial" pitchFamily="34" charset="0"/>
              </a:rPr>
              <a:t> </a:t>
            </a:r>
            <a:r>
              <a:rPr kumimoji="0" lang="ru-RU" sz="1600" b="1" i="0" u="none" strike="noStrike" cap="none" normalizeH="0" baseline="0" dirty="0" err="1" smtClean="0">
                <a:ln>
                  <a:solidFill>
                    <a:schemeClr val="accent4">
                      <a:lumMod val="50000"/>
                    </a:schemeClr>
                  </a:solidFill>
                </a:ln>
                <a:effectLst/>
                <a:latin typeface="Arial" pitchFamily="34" charset="0"/>
                <a:ea typeface="Times New Roman" pitchFamily="18" charset="0"/>
                <a:cs typeface="Arial" pitchFamily="34" charset="0"/>
              </a:rPr>
              <a:t>громадськими</a:t>
            </a:r>
            <a:r>
              <a:rPr kumimoji="0" lang="ru-RU" sz="1600" b="1" i="0" u="none" strike="noStrike" cap="none" normalizeH="0" baseline="0" dirty="0" smtClean="0">
                <a:ln>
                  <a:solidFill>
                    <a:schemeClr val="accent4">
                      <a:lumMod val="50000"/>
                    </a:schemeClr>
                  </a:solidFill>
                </a:ln>
                <a:effectLst/>
                <a:latin typeface="Arial" pitchFamily="34" charset="0"/>
                <a:ea typeface="Times New Roman" pitchFamily="18" charset="0"/>
                <a:cs typeface="Arial" pitchFamily="34" charset="0"/>
              </a:rPr>
              <a:t> </a:t>
            </a:r>
            <a:r>
              <a:rPr kumimoji="0" lang="ru-RU" sz="1600" b="1" i="0" u="none" strike="noStrike" cap="none" normalizeH="0" baseline="0" dirty="0" err="1" smtClean="0">
                <a:ln>
                  <a:solidFill>
                    <a:schemeClr val="accent4">
                      <a:lumMod val="50000"/>
                    </a:schemeClr>
                  </a:solidFill>
                </a:ln>
                <a:effectLst/>
                <a:latin typeface="Arial" pitchFamily="34" charset="0"/>
                <a:ea typeface="Times New Roman" pitchFamily="18" charset="0"/>
                <a:cs typeface="Arial" pitchFamily="34" charset="0"/>
              </a:rPr>
              <a:t>організаціями</a:t>
            </a:r>
            <a:r>
              <a:rPr kumimoji="0" lang="ru-RU" sz="1600" b="1" i="0" u="none" strike="noStrike" cap="none" normalizeH="0" baseline="0" dirty="0" smtClean="0">
                <a:ln>
                  <a:solidFill>
                    <a:schemeClr val="accent4">
                      <a:lumMod val="50000"/>
                    </a:schemeClr>
                  </a:solidFill>
                </a:ln>
                <a:effectLst/>
                <a:latin typeface="Arial" pitchFamily="34" charset="0"/>
                <a:ea typeface="Times New Roman" pitchFamily="18" charset="0"/>
                <a:cs typeface="Arial" pitchFamily="34" charset="0"/>
              </a:rPr>
              <a:t>.</a:t>
            </a:r>
            <a:endParaRPr kumimoji="0" lang="ru-RU" sz="1600" b="1" i="0" u="none" strike="noStrike" cap="none" normalizeH="0" baseline="0" dirty="0" smtClean="0">
              <a:ln>
                <a:solidFill>
                  <a:schemeClr val="accent4">
                    <a:lumMod val="50000"/>
                  </a:schemeClr>
                </a:solidFill>
              </a:ln>
              <a:effectLst/>
              <a:latin typeface="Arial" pitchFamily="34" charset="0"/>
              <a:cs typeface="Arial" pitchFamily="34" charset="0"/>
            </a:endParaRPr>
          </a:p>
          <a:p>
            <a:pPr marL="0" marR="0" lvl="0" indent="0" algn="just" defTabSz="914400" rtl="0" eaLnBrk="0" fontAlgn="base" latinLnBrk="0" hangingPunct="0">
              <a:lnSpc>
                <a:spcPct val="100000"/>
              </a:lnSpc>
              <a:spcBef>
                <a:spcPts val="0"/>
              </a:spcBef>
              <a:spcAft>
                <a:spcPct val="0"/>
              </a:spcAft>
              <a:buClrTx/>
              <a:buSzTx/>
              <a:buFontTx/>
              <a:buNone/>
              <a:tabLst>
                <a:tab pos="450850" algn="l"/>
              </a:tabLst>
            </a:pPr>
            <a:r>
              <a:rPr kumimoji="0" lang="uk-UA" sz="1600" b="1" i="0" u="none" strike="noStrike" cap="none" normalizeH="0" baseline="0" dirty="0" smtClean="0">
                <a:ln>
                  <a:solidFill>
                    <a:schemeClr val="accent4">
                      <a:lumMod val="50000"/>
                    </a:schemeClr>
                  </a:solidFill>
                </a:ln>
                <a:effectLst/>
                <a:latin typeface="Arial" pitchFamily="34" charset="0"/>
                <a:ea typeface="Times New Roman" pitchFamily="18" charset="0"/>
                <a:cs typeface="Arial" pitchFamily="34" charset="0"/>
              </a:rPr>
              <a:t>7. Дисциплінарна практика та аналіз звернень громадян з питань діяльності навчального закладу. Реагування керівника на зауваження та пропозиції, викладені батьківським комітетом, радою, б</a:t>
            </a:r>
            <a:r>
              <a:rPr kumimoji="0" lang="ru-RU" sz="1600" b="1" i="0" u="none" strike="noStrike" cap="none" normalizeH="0" baseline="0" dirty="0" err="1" smtClean="0">
                <a:ln>
                  <a:solidFill>
                    <a:schemeClr val="accent4">
                      <a:lumMod val="50000"/>
                    </a:schemeClr>
                  </a:solidFill>
                </a:ln>
                <a:effectLst/>
                <a:latin typeface="Arial" pitchFamily="34" charset="0"/>
                <a:ea typeface="Times New Roman" pitchFamily="18" charset="0"/>
                <a:cs typeface="Arial" pitchFamily="34" charset="0"/>
              </a:rPr>
              <a:t>атьками</a:t>
            </a:r>
            <a:r>
              <a:rPr kumimoji="0" lang="ru-RU" sz="1600" b="1" i="0" u="none" strike="noStrike" cap="none" normalizeH="0" baseline="0" dirty="0" smtClean="0">
                <a:ln>
                  <a:solidFill>
                    <a:schemeClr val="accent4">
                      <a:lumMod val="50000"/>
                    </a:schemeClr>
                  </a:solidFill>
                </a:ln>
                <a:effectLst/>
                <a:latin typeface="Arial" pitchFamily="34" charset="0"/>
                <a:ea typeface="Times New Roman" pitchFamily="18" charset="0"/>
                <a:cs typeface="Arial" pitchFamily="34" charset="0"/>
              </a:rPr>
              <a:t>, </a:t>
            </a:r>
            <a:r>
              <a:rPr kumimoji="0" lang="ru-RU" sz="1600" b="1" i="0" u="none" strike="noStrike" cap="none" normalizeH="0" baseline="0" dirty="0" err="1" smtClean="0">
                <a:ln>
                  <a:solidFill>
                    <a:schemeClr val="accent4">
                      <a:lumMod val="50000"/>
                    </a:schemeClr>
                  </a:solidFill>
                </a:ln>
                <a:effectLst/>
                <a:latin typeface="Arial" pitchFamily="34" charset="0"/>
                <a:ea typeface="Times New Roman" pitchFamily="18" charset="0"/>
                <a:cs typeface="Arial" pitchFamily="34" charset="0"/>
              </a:rPr>
              <a:t>представниками</a:t>
            </a:r>
            <a:r>
              <a:rPr kumimoji="0" lang="ru-RU" sz="1600" b="1" i="0" u="none" strike="noStrike" cap="none" normalizeH="0" baseline="0" dirty="0" smtClean="0">
                <a:ln>
                  <a:solidFill>
                    <a:schemeClr val="accent4">
                      <a:lumMod val="50000"/>
                    </a:schemeClr>
                  </a:solidFill>
                </a:ln>
                <a:effectLst/>
                <a:latin typeface="Arial" pitchFamily="34" charset="0"/>
                <a:ea typeface="Times New Roman" pitchFamily="18" charset="0"/>
                <a:cs typeface="Arial" pitchFamily="34" charset="0"/>
              </a:rPr>
              <a:t> </a:t>
            </a:r>
            <a:r>
              <a:rPr kumimoji="0" lang="ru-RU" sz="1600" b="1" i="0" u="none" strike="noStrike" cap="none" normalizeH="0" baseline="0" dirty="0" err="1" smtClean="0">
                <a:ln>
                  <a:solidFill>
                    <a:schemeClr val="accent4">
                      <a:lumMod val="50000"/>
                    </a:schemeClr>
                  </a:solidFill>
                </a:ln>
                <a:effectLst/>
                <a:latin typeface="Arial" pitchFamily="34" charset="0"/>
                <a:ea typeface="Times New Roman" pitchFamily="18" charset="0"/>
                <a:cs typeface="Arial" pitchFamily="34" charset="0"/>
              </a:rPr>
              <a:t>інших</a:t>
            </a:r>
            <a:r>
              <a:rPr kumimoji="0" lang="ru-RU" sz="1600" b="1" i="0" u="none" strike="noStrike" cap="none" normalizeH="0" baseline="0" dirty="0" smtClean="0">
                <a:ln>
                  <a:solidFill>
                    <a:schemeClr val="accent4">
                      <a:lumMod val="50000"/>
                    </a:schemeClr>
                  </a:solidFill>
                </a:ln>
                <a:effectLst/>
                <a:latin typeface="Arial" pitchFamily="34" charset="0"/>
                <a:ea typeface="Times New Roman" pitchFamily="18" charset="0"/>
                <a:cs typeface="Arial" pitchFamily="34" charset="0"/>
              </a:rPr>
              <a:t> </a:t>
            </a:r>
            <a:r>
              <a:rPr kumimoji="0" lang="ru-RU" sz="1600" b="1" i="0" u="none" strike="noStrike" cap="none" normalizeH="0" baseline="0" dirty="0" err="1" smtClean="0">
                <a:ln>
                  <a:solidFill>
                    <a:schemeClr val="accent4">
                      <a:lumMod val="50000"/>
                    </a:schemeClr>
                  </a:solidFill>
                </a:ln>
                <a:effectLst/>
                <a:latin typeface="Arial" pitchFamily="34" charset="0"/>
                <a:ea typeface="Times New Roman" pitchFamily="18" charset="0"/>
                <a:cs typeface="Arial" pitchFamily="34" charset="0"/>
              </a:rPr>
              <a:t>органів</a:t>
            </a:r>
            <a:r>
              <a:rPr kumimoji="0" lang="ru-RU" sz="1600" b="1" i="0" u="none" strike="noStrike" cap="none" normalizeH="0" baseline="0" dirty="0" smtClean="0">
                <a:ln>
                  <a:solidFill>
                    <a:schemeClr val="accent4">
                      <a:lumMod val="50000"/>
                    </a:schemeClr>
                  </a:solidFill>
                </a:ln>
                <a:effectLst/>
                <a:latin typeface="Arial" pitchFamily="34" charset="0"/>
                <a:ea typeface="Times New Roman" pitchFamily="18" charset="0"/>
                <a:cs typeface="Arial" pitchFamily="34" charset="0"/>
              </a:rPr>
              <a:t> </a:t>
            </a:r>
            <a:r>
              <a:rPr kumimoji="0" lang="ru-RU" sz="1600" b="1" i="0" u="none" strike="noStrike" cap="none" normalizeH="0" baseline="0" dirty="0" err="1" smtClean="0">
                <a:ln>
                  <a:solidFill>
                    <a:schemeClr val="accent4">
                      <a:lumMod val="50000"/>
                    </a:schemeClr>
                  </a:solidFill>
                </a:ln>
                <a:effectLst/>
                <a:latin typeface="Arial" pitchFamily="34" charset="0"/>
                <a:ea typeface="Times New Roman" pitchFamily="18" charset="0"/>
                <a:cs typeface="Arial" pitchFamily="34" charset="0"/>
              </a:rPr>
              <a:t>громадського</a:t>
            </a:r>
            <a:r>
              <a:rPr kumimoji="0" lang="ru-RU" sz="1600" b="1" i="0" u="none" strike="noStrike" cap="none" normalizeH="0" baseline="0" dirty="0" smtClean="0">
                <a:ln>
                  <a:solidFill>
                    <a:schemeClr val="accent4">
                      <a:lumMod val="50000"/>
                    </a:schemeClr>
                  </a:solidFill>
                </a:ln>
                <a:effectLst/>
                <a:latin typeface="Arial" pitchFamily="34" charset="0"/>
                <a:ea typeface="Times New Roman" pitchFamily="18" charset="0"/>
                <a:cs typeface="Arial" pitchFamily="34" charset="0"/>
              </a:rPr>
              <a:t> </a:t>
            </a:r>
            <a:r>
              <a:rPr kumimoji="0" lang="ru-RU" sz="1600" b="1" i="0" u="none" strike="noStrike" cap="none" normalizeH="0" baseline="0" dirty="0" err="1" smtClean="0">
                <a:ln>
                  <a:solidFill>
                    <a:schemeClr val="accent4">
                      <a:lumMod val="50000"/>
                    </a:schemeClr>
                  </a:solidFill>
                </a:ln>
                <a:effectLst/>
                <a:latin typeface="Arial" pitchFamily="34" charset="0"/>
                <a:ea typeface="Times New Roman" pitchFamily="18" charset="0"/>
                <a:cs typeface="Arial" pitchFamily="34" charset="0"/>
              </a:rPr>
              <a:t>самоврядуванн</a:t>
            </a:r>
            <a:r>
              <a:rPr kumimoji="0" lang="uk-UA" sz="1600" b="1" i="0" u="none" strike="noStrike" cap="none" normalizeH="0" baseline="0" dirty="0" smtClean="0">
                <a:ln>
                  <a:solidFill>
                    <a:schemeClr val="accent4">
                      <a:lumMod val="50000"/>
                    </a:schemeClr>
                  </a:solidFill>
                </a:ln>
                <a:effectLst/>
                <a:latin typeface="Arial" pitchFamily="34" charset="0"/>
                <a:ea typeface="Times New Roman" pitchFamily="18" charset="0"/>
                <a:cs typeface="Arial" pitchFamily="34" charset="0"/>
              </a:rPr>
              <a:t>я.</a:t>
            </a:r>
            <a:endParaRPr kumimoji="0" lang="ru-RU" sz="1600" b="1" i="0" u="none" strike="noStrike" cap="none" normalizeH="0" baseline="0" dirty="0" smtClean="0">
              <a:ln>
                <a:solidFill>
                  <a:schemeClr val="accent4">
                    <a:lumMod val="50000"/>
                  </a:schemeClr>
                </a:solidFill>
              </a:ln>
              <a:effectLst/>
              <a:latin typeface="Arial" pitchFamily="34" charset="0"/>
              <a:cs typeface="Arial" pitchFamily="34" charset="0"/>
            </a:endParaRPr>
          </a:p>
          <a:p>
            <a:pPr marL="0" marR="0" lvl="0" indent="180975" algn="just" defTabSz="914400" rtl="0" eaLnBrk="0" fontAlgn="base" latinLnBrk="0" hangingPunct="0">
              <a:lnSpc>
                <a:spcPct val="100000"/>
              </a:lnSpc>
              <a:spcBef>
                <a:spcPct val="0"/>
              </a:spcBef>
              <a:spcAft>
                <a:spcPct val="0"/>
              </a:spcAft>
              <a:buClrTx/>
              <a:buSzTx/>
              <a:buFontTx/>
              <a:buNone/>
              <a:tabLst>
                <a:tab pos="450850" algn="l"/>
              </a:tabLst>
            </a:pPr>
            <a:endParaRPr kumimoji="0" lang="ru-RU" sz="1600" b="1" i="0" u="none" strike="noStrike" cap="none" normalizeH="0" baseline="0" dirty="0" smtClean="0">
              <a:ln>
                <a:solidFill>
                  <a:schemeClr val="accent4">
                    <a:lumMod val="50000"/>
                  </a:schemeClr>
                </a:solidFill>
              </a:ln>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noChangeArrowheads="1"/>
          </p:cNvSpPr>
          <p:nvPr>
            <p:ph type="title"/>
          </p:nvPr>
        </p:nvSpPr>
        <p:spPr>
          <a:xfrm>
            <a:off x="381000" y="0"/>
            <a:ext cx="8072462" cy="864096"/>
          </a:xfrm>
        </p:spPr>
        <p:txBody>
          <a:bodyPr>
            <a:normAutofit/>
          </a:bodyPr>
          <a:lstStyle/>
          <a:p>
            <a:pPr algn="ctr"/>
            <a:r>
              <a:rPr lang="uk-UA" sz="20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Різне</a:t>
            </a:r>
            <a:br>
              <a:rPr lang="uk-UA" sz="20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br>
            <a:r>
              <a:rPr lang="uk-UA" sz="20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(вересень 2017 року – травень  2018 року)</a:t>
            </a:r>
            <a:r>
              <a:rPr lang="uk-UA" sz="18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endParaRPr lang="ru-RU" sz="2800" b="1" i="1" u="sng" dirty="0">
              <a:ln w="17780" cmpd="sng">
                <a:solidFill>
                  <a:schemeClr val="accent2">
                    <a:lumMod val="60000"/>
                    <a:lumOff val="40000"/>
                  </a:schemeClr>
                </a:solidFill>
                <a:prstDash val="solid"/>
                <a:miter lim="800000"/>
              </a:ln>
              <a:effectLst>
                <a:outerShdw blurRad="41275" dist="20320" dir="1800000" algn="tl" rotWithShape="0">
                  <a:srgbClr val="000000">
                    <a:alpha val="40000"/>
                  </a:srgbClr>
                </a:outerShdw>
              </a:effectLst>
            </a:endParaRPr>
          </a:p>
        </p:txBody>
      </p:sp>
      <p:pic>
        <p:nvPicPr>
          <p:cNvPr id="4105" name="Picture 9" descr="F:\DCIM\101MSDCF\DSC02708.JPG"/>
          <p:cNvPicPr>
            <a:picLocks noChangeAspect="1" noChangeArrowheads="1"/>
          </p:cNvPicPr>
          <p:nvPr/>
        </p:nvPicPr>
        <p:blipFill>
          <a:blip r:embed="rId3" cstate="print"/>
          <a:srcRect/>
          <a:stretch>
            <a:fillRect/>
          </a:stretch>
        </p:blipFill>
        <p:spPr bwMode="auto">
          <a:xfrm>
            <a:off x="3200400" y="990600"/>
            <a:ext cx="2592288" cy="158417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25602" name="Picture 2" descr="C:\Users\user\Desktop\фото\Новая папка (2)\DSC04484.JPG"/>
          <p:cNvPicPr>
            <a:picLocks noChangeAspect="1" noChangeArrowheads="1"/>
          </p:cNvPicPr>
          <p:nvPr/>
        </p:nvPicPr>
        <p:blipFill>
          <a:blip r:embed="rId4" cstate="print"/>
          <a:srcRect t="19002" r="21241" b="11990"/>
          <a:stretch>
            <a:fillRect/>
          </a:stretch>
        </p:blipFill>
        <p:spPr bwMode="auto">
          <a:xfrm>
            <a:off x="0" y="1143000"/>
            <a:ext cx="3312368" cy="19442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5603" name="Picture 3" descr="C:\Users\user\Desktop\фото\Новая папка (2)\DSC05050.JPG"/>
          <p:cNvPicPr>
            <a:picLocks noChangeAspect="1" noChangeArrowheads="1"/>
          </p:cNvPicPr>
          <p:nvPr/>
        </p:nvPicPr>
        <p:blipFill>
          <a:blip r:embed="rId5" cstate="print"/>
          <a:srcRect r="10345"/>
          <a:stretch>
            <a:fillRect/>
          </a:stretch>
        </p:blipFill>
        <p:spPr bwMode="auto">
          <a:xfrm>
            <a:off x="3131840" y="4941168"/>
            <a:ext cx="2592288" cy="17994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25604" name="Picture 4" descr="C:\Users\user\Desktop\фото\Новая папка (2)\DSC04488.JPG"/>
          <p:cNvPicPr>
            <a:picLocks noChangeAspect="1" noChangeArrowheads="1"/>
          </p:cNvPicPr>
          <p:nvPr/>
        </p:nvPicPr>
        <p:blipFill>
          <a:blip r:embed="rId6" cstate="print"/>
          <a:srcRect l="16667"/>
          <a:stretch>
            <a:fillRect/>
          </a:stretch>
        </p:blipFill>
        <p:spPr bwMode="auto">
          <a:xfrm>
            <a:off x="0" y="4191000"/>
            <a:ext cx="2930588" cy="217700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25605" name="Picture 5" descr="C:\Users\user\Desktop\фото\Новая папка (2)\DSC04700.JPG"/>
          <p:cNvPicPr>
            <a:picLocks noChangeAspect="1" noChangeArrowheads="1"/>
          </p:cNvPicPr>
          <p:nvPr/>
        </p:nvPicPr>
        <p:blipFill>
          <a:blip r:embed="rId7" cstate="print"/>
          <a:srcRect t="12500"/>
          <a:stretch>
            <a:fillRect/>
          </a:stretch>
        </p:blipFill>
        <p:spPr bwMode="auto">
          <a:xfrm>
            <a:off x="5823620" y="4648200"/>
            <a:ext cx="3320380" cy="18973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099" name="Picture 3" descr="C:\Users\user\Desktop\фото\DSC02555.JPG"/>
          <p:cNvPicPr>
            <a:picLocks noChangeAspect="1" noChangeArrowheads="1"/>
          </p:cNvPicPr>
          <p:nvPr/>
        </p:nvPicPr>
        <p:blipFill>
          <a:blip r:embed="rId8" cstate="print"/>
          <a:srcRect/>
          <a:stretch>
            <a:fillRect/>
          </a:stretch>
        </p:blipFill>
        <p:spPr bwMode="auto">
          <a:xfrm>
            <a:off x="5486400" y="990600"/>
            <a:ext cx="3528392" cy="223224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17413" name="Rectangle 5"/>
          <p:cNvSpPr>
            <a:spLocks noGrp="1" noChangeArrowheads="1"/>
          </p:cNvSpPr>
          <p:nvPr>
            <p:ph type="body" idx="1"/>
          </p:nvPr>
        </p:nvSpPr>
        <p:spPr>
          <a:xfrm>
            <a:off x="1691680" y="2708920"/>
            <a:ext cx="6336704" cy="2448272"/>
          </a:xfrm>
          <a:solidFill>
            <a:schemeClr val="accent1"/>
          </a:solidFill>
        </p:spPr>
        <p:style>
          <a:lnRef idx="0">
            <a:schemeClr val="accent2"/>
          </a:lnRef>
          <a:fillRef idx="3">
            <a:schemeClr val="accent2"/>
          </a:fillRef>
          <a:effectRef idx="3">
            <a:schemeClr val="accent2"/>
          </a:effectRef>
          <a:fontRef idx="minor">
            <a:schemeClr val="lt1"/>
          </a:fontRef>
        </p:style>
        <p:txBody>
          <a:bodyPr/>
          <a:lstStyle/>
          <a:p>
            <a:pPr>
              <a:spcBef>
                <a:spcPts val="0"/>
              </a:spcBef>
            </a:pPr>
            <a:r>
              <a:rPr lang="uk-UA" sz="1400" dirty="0" smtClean="0">
                <a:cs typeface="Aharoni" pitchFamily="2" charset="-79"/>
              </a:rPr>
              <a:t>Оформлення актової зали, проведення концертів до свят «Перший дзвоник», фестиваль «Японська культура», «Осінній марафон»,  «Новорічні свята»</a:t>
            </a:r>
            <a:r>
              <a:rPr lang="uk-UA" altLang="ko-KR" sz="1400" dirty="0" smtClean="0">
                <a:ea typeface="굴림" charset="-127"/>
                <a:cs typeface="Aharoni" pitchFamily="2" charset="-79"/>
              </a:rPr>
              <a:t> (актова зала, спортивна зала).</a:t>
            </a:r>
          </a:p>
          <a:p>
            <a:pPr>
              <a:spcBef>
                <a:spcPts val="0"/>
              </a:spcBef>
            </a:pPr>
            <a:r>
              <a:rPr lang="uk-UA" altLang="ko-KR" sz="1400" dirty="0" smtClean="0">
                <a:ea typeface="굴림" charset="-127"/>
                <a:cs typeface="Aharoni" pitchFamily="2" charset="-79"/>
              </a:rPr>
              <a:t>Участь у всеукраїнському конкурсі </a:t>
            </a:r>
            <a:r>
              <a:rPr lang="uk-UA" altLang="ko-KR" sz="1400" dirty="0" err="1" smtClean="0">
                <a:ea typeface="굴림" charset="-127"/>
                <a:cs typeface="Aharoni" pitchFamily="2" charset="-79"/>
              </a:rPr>
              <a:t>“Юний</a:t>
            </a:r>
            <a:r>
              <a:rPr lang="uk-UA" altLang="ko-KR" sz="1400" dirty="0" smtClean="0">
                <a:ea typeface="굴림" charset="-127"/>
                <a:cs typeface="Aharoni" pitchFamily="2" charset="-79"/>
              </a:rPr>
              <a:t> </a:t>
            </a:r>
            <a:r>
              <a:rPr lang="uk-UA" altLang="ko-KR" sz="1400" dirty="0" err="1" smtClean="0">
                <a:ea typeface="굴림" charset="-127"/>
                <a:cs typeface="Aharoni" pitchFamily="2" charset="-79"/>
              </a:rPr>
              <a:t>раціоналізатор”</a:t>
            </a:r>
            <a:r>
              <a:rPr lang="uk-UA" altLang="ko-KR" sz="1400" dirty="0" smtClean="0">
                <a:ea typeface="굴림" charset="-127"/>
                <a:cs typeface="Aharoni" pitchFamily="2" charset="-79"/>
              </a:rPr>
              <a:t> .</a:t>
            </a:r>
          </a:p>
          <a:p>
            <a:pPr>
              <a:spcBef>
                <a:spcPts val="0"/>
              </a:spcBef>
            </a:pPr>
            <a:r>
              <a:rPr lang="uk-UA" altLang="ko-KR" sz="1400" dirty="0" smtClean="0">
                <a:ea typeface="굴림" charset="-127"/>
                <a:cs typeface="Aharoni" pitchFamily="2" charset="-79"/>
              </a:rPr>
              <a:t>Сервісне </a:t>
            </a:r>
            <a:r>
              <a:rPr lang="uk-UA" altLang="ko-KR" sz="1400" dirty="0" err="1" smtClean="0">
                <a:ea typeface="굴림" charset="-127"/>
                <a:cs typeface="Aharoni" pitchFamily="2" charset="-79"/>
              </a:rPr>
              <a:t>обслугогвування</a:t>
            </a:r>
            <a:r>
              <a:rPr lang="uk-UA" altLang="ko-KR" sz="1400" dirty="0" smtClean="0">
                <a:ea typeface="굴림" charset="-127"/>
                <a:cs typeface="Aharoni" pitchFamily="2" charset="-79"/>
              </a:rPr>
              <a:t> </a:t>
            </a:r>
            <a:r>
              <a:rPr lang="uk-UA" altLang="ko-KR" sz="1400" dirty="0" err="1" smtClean="0">
                <a:ea typeface="굴림" charset="-127"/>
                <a:cs typeface="Aharoni" pitchFamily="2" charset="-79"/>
              </a:rPr>
              <a:t>комп</a:t>
            </a:r>
            <a:r>
              <a:rPr lang="en-US" altLang="ko-KR" sz="1400" dirty="0" smtClean="0">
                <a:ea typeface="굴림" charset="-127"/>
                <a:cs typeface="Aharoni" pitchFamily="2" charset="-79"/>
              </a:rPr>
              <a:t>’</a:t>
            </a:r>
            <a:r>
              <a:rPr lang="uk-UA" altLang="ko-KR" sz="1400" dirty="0" err="1" smtClean="0">
                <a:ea typeface="굴림" charset="-127"/>
                <a:cs typeface="Aharoni" pitchFamily="2" charset="-79"/>
              </a:rPr>
              <a:t>ютерної</a:t>
            </a:r>
            <a:r>
              <a:rPr lang="uk-UA" altLang="ko-KR" sz="1400" dirty="0" smtClean="0">
                <a:ea typeface="굴림" charset="-127"/>
                <a:cs typeface="Aharoni" pitchFamily="2" charset="-79"/>
              </a:rPr>
              <a:t> техніки</a:t>
            </a:r>
          </a:p>
          <a:p>
            <a:pPr>
              <a:spcBef>
                <a:spcPts val="0"/>
              </a:spcBef>
              <a:buNone/>
            </a:pPr>
            <a:r>
              <a:rPr lang="uk-UA" altLang="ko-KR" sz="1400" dirty="0" smtClean="0">
                <a:ea typeface="굴림" charset="-127"/>
                <a:cs typeface="Aharoni" pitchFamily="2" charset="-79"/>
              </a:rPr>
              <a:t>       (учбові кабінети, </a:t>
            </a:r>
            <a:r>
              <a:rPr lang="uk-UA" altLang="ko-KR" sz="1400" dirty="0" err="1" smtClean="0">
                <a:ea typeface="굴림" charset="-127"/>
                <a:cs typeface="Aharoni" pitchFamily="2" charset="-79"/>
              </a:rPr>
              <a:t>комп</a:t>
            </a:r>
            <a:r>
              <a:rPr lang="en-US" altLang="ko-KR" sz="1400" dirty="0" smtClean="0">
                <a:ea typeface="굴림" charset="-127"/>
                <a:cs typeface="Aharoni" pitchFamily="2" charset="-79"/>
              </a:rPr>
              <a:t>’</a:t>
            </a:r>
            <a:r>
              <a:rPr lang="uk-UA" altLang="ko-KR" sz="1400" dirty="0" err="1" smtClean="0">
                <a:ea typeface="굴림" charset="-127"/>
                <a:cs typeface="Aharoni" pitchFamily="2" charset="-79"/>
              </a:rPr>
              <a:t>ютерний</a:t>
            </a:r>
            <a:r>
              <a:rPr lang="uk-UA" altLang="ko-KR" sz="1400" dirty="0" smtClean="0">
                <a:ea typeface="굴림" charset="-127"/>
                <a:cs typeface="Aharoni" pitchFamily="2" charset="-79"/>
              </a:rPr>
              <a:t> клас).</a:t>
            </a:r>
          </a:p>
          <a:p>
            <a:pPr>
              <a:spcBef>
                <a:spcPts val="0"/>
              </a:spcBef>
            </a:pPr>
            <a:r>
              <a:rPr lang="uk-UA" altLang="ko-KR" sz="1400" dirty="0" smtClean="0">
                <a:ea typeface="굴림" charset="-127"/>
                <a:cs typeface="Aharoni" pitchFamily="2" charset="-79"/>
              </a:rPr>
              <a:t>Транспортні послуги (доставка підручників до школи,будівельних матеріалів, послуги </a:t>
            </a:r>
            <a:r>
              <a:rPr lang="uk-UA" altLang="ko-KR" sz="1400" dirty="0" err="1" smtClean="0">
                <a:ea typeface="굴림" charset="-127"/>
                <a:cs typeface="Aharoni" pitchFamily="2" charset="-79"/>
              </a:rPr>
              <a:t>“Нова</a:t>
            </a:r>
            <a:r>
              <a:rPr lang="uk-UA" altLang="ko-KR" sz="1400" dirty="0" smtClean="0">
                <a:ea typeface="굴림" charset="-127"/>
                <a:cs typeface="Aharoni" pitchFamily="2" charset="-79"/>
              </a:rPr>
              <a:t> </a:t>
            </a:r>
            <a:r>
              <a:rPr lang="uk-UA" altLang="ko-KR" sz="1400" dirty="0" err="1" smtClean="0">
                <a:ea typeface="굴림" charset="-127"/>
                <a:cs typeface="Aharoni" pitchFamily="2" charset="-79"/>
              </a:rPr>
              <a:t>пошта”</a:t>
            </a:r>
            <a:r>
              <a:rPr lang="uk-UA" altLang="ko-KR" sz="1400" dirty="0" smtClean="0">
                <a:ea typeface="굴림" charset="-127"/>
                <a:cs typeface="Aharoni" pitchFamily="2" charset="-79"/>
              </a:rPr>
              <a:t>) </a:t>
            </a:r>
          </a:p>
          <a:p>
            <a:pPr>
              <a:spcBef>
                <a:spcPts val="0"/>
              </a:spcBef>
              <a:buNone/>
            </a:pPr>
            <a:r>
              <a:rPr lang="uk-UA" altLang="ko-KR" sz="1400" dirty="0" smtClean="0">
                <a:ea typeface="굴림" charset="-127"/>
                <a:cs typeface="Aharoni" pitchFamily="2" charset="-79"/>
              </a:rPr>
              <a:t>        (бібліотека, приміщення школи).</a:t>
            </a:r>
          </a:p>
          <a:p>
            <a:pPr>
              <a:spcBef>
                <a:spcPts val="0"/>
              </a:spcBef>
            </a:pPr>
            <a:r>
              <a:rPr lang="uk-UA" altLang="ko-KR" sz="1400" dirty="0" smtClean="0">
                <a:ea typeface="굴림" charset="-127"/>
                <a:cs typeface="Aharoni" pitchFamily="2" charset="-79"/>
              </a:rPr>
              <a:t>Перепліт річного плану на 2017/2018, кольорові копії для учнівських конкурсних робіт.</a:t>
            </a:r>
          </a:p>
          <a:p>
            <a:pPr>
              <a:lnSpc>
                <a:spcPct val="80000"/>
              </a:lnSpc>
            </a:pPr>
            <a:endParaRPr lang="uk-UA" altLang="ko-KR" sz="1400" dirty="0" smtClean="0">
              <a:latin typeface="Verdana" pitchFamily="34" charset="0"/>
              <a:ea typeface="굴림" charset="-127"/>
              <a:cs typeface="Aharoni" pitchFamily="2" charset="-79"/>
            </a:endParaRPr>
          </a:p>
          <a:p>
            <a:pPr>
              <a:lnSpc>
                <a:spcPct val="80000"/>
              </a:lnSpc>
            </a:pPr>
            <a:endParaRPr lang="uk-UA" altLang="ko-KR" sz="1400" dirty="0" smtClean="0">
              <a:latin typeface="Verdana" pitchFamily="34" charset="0"/>
              <a:ea typeface="굴림" charset="-127"/>
              <a:cs typeface="Aharoni" pitchFamily="2" charset="-79"/>
            </a:endParaRPr>
          </a:p>
          <a:p>
            <a:pPr>
              <a:lnSpc>
                <a:spcPct val="80000"/>
              </a:lnSpc>
            </a:pPr>
            <a:endParaRPr lang="en-US" altLang="ko-KR" sz="2000" dirty="0">
              <a:latin typeface="Verdana" pitchFamily="34" charset="0"/>
              <a:ea typeface="굴림" charset="-127"/>
            </a:endParaRPr>
          </a:p>
          <a:p>
            <a:pPr lvl="6">
              <a:lnSpc>
                <a:spcPct val="80000"/>
              </a:lnSpc>
            </a:pPr>
            <a:endParaRPr lang="ru-RU" sz="800" dirty="0"/>
          </a:p>
        </p:txBody>
      </p:sp>
    </p:spTree>
  </p:cSld>
  <p:clrMapOvr>
    <a:masterClrMapping/>
  </p:clrMapOvr>
  <p:transition>
    <p:zoom/>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667000"/>
            <a:ext cx="8229600" cy="1143000"/>
          </a:xfrm>
        </p:spPr>
        <p:txBody>
          <a:bodyPr>
            <a:normAutofit fontScale="90000"/>
          </a:bodyPr>
          <a:lstStyle/>
          <a:p>
            <a:r>
              <a:rPr lang="uk-UA" b="1" cap="all" dirty="0" smtClean="0"/>
              <a:t>Про </a:t>
            </a:r>
            <a:r>
              <a:rPr lang="uk-UA" b="1" cap="all" dirty="0" smtClean="0"/>
              <a:t>залучення додаткових джерел фінансування навчального закладу та їх раціональне використання</a:t>
            </a:r>
            <a:endParaRPr lang="ru-RU"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60649"/>
            <a:ext cx="8229600" cy="648072"/>
          </a:xfrm>
        </p:spPr>
        <p:txBody>
          <a:bodyPr>
            <a:noAutofit/>
          </a:bodyPr>
          <a:lstStyle/>
          <a:p>
            <a:pPr lvl="0" indent="180975" algn="ctr" fontAlgn="base">
              <a:spcAft>
                <a:spcPct val="0"/>
              </a:spcAft>
            </a:pPr>
            <a:r>
              <a:rPr lang="uk-UA" sz="3200" dirty="0" smtClean="0"/>
              <a:t>Надання додаткових освітніх послуг</a:t>
            </a:r>
            <a:endParaRPr lang="ru-RU" sz="3200" dirty="0"/>
          </a:p>
        </p:txBody>
      </p:sp>
      <p:sp>
        <p:nvSpPr>
          <p:cNvPr id="3" name="Прямоугольник 2"/>
          <p:cNvSpPr/>
          <p:nvPr/>
        </p:nvSpPr>
        <p:spPr>
          <a:xfrm>
            <a:off x="395536" y="1166843"/>
            <a:ext cx="8424936" cy="4524315"/>
          </a:xfrm>
          <a:prstGeom prst="rect">
            <a:avLst/>
          </a:prstGeom>
        </p:spPr>
        <p:txBody>
          <a:bodyPr wrap="square">
            <a:spAutoFit/>
          </a:bodyPr>
          <a:lstStyle/>
          <a:p>
            <a:pPr algn="just"/>
            <a:r>
              <a:rPr lang="ru-RU" sz="2400" dirty="0" smtClean="0"/>
              <a:t>      </a:t>
            </a:r>
            <a:r>
              <a:rPr lang="ru-RU" sz="2400" dirty="0" err="1" smtClean="0"/>
              <a:t>Протягом</a:t>
            </a:r>
            <a:r>
              <a:rPr lang="ru-RU" sz="2400" dirty="0" smtClean="0"/>
              <a:t> 2017/2018 </a:t>
            </a:r>
            <a:r>
              <a:rPr lang="ru-RU" sz="2400" dirty="0" err="1" smtClean="0"/>
              <a:t>навачального</a:t>
            </a:r>
            <a:r>
              <a:rPr lang="ru-RU" sz="2400" dirty="0" smtClean="0"/>
              <a:t> року </a:t>
            </a:r>
            <a:r>
              <a:rPr lang="ru-RU" sz="2400" dirty="0" err="1" smtClean="0"/>
              <a:t>працювали</a:t>
            </a:r>
            <a:r>
              <a:rPr lang="ru-RU" sz="2400" dirty="0" smtClean="0"/>
              <a:t> </a:t>
            </a:r>
            <a:r>
              <a:rPr lang="ru-RU" sz="2400" dirty="0" err="1" smtClean="0"/>
              <a:t>гуртки</a:t>
            </a:r>
            <a:r>
              <a:rPr lang="ru-RU" sz="2400" dirty="0" smtClean="0"/>
              <a:t> </a:t>
            </a:r>
            <a:r>
              <a:rPr lang="ru-RU" sz="2400" dirty="0"/>
              <a:t>за </a:t>
            </a:r>
            <a:r>
              <a:rPr lang="ru-RU" sz="2400" dirty="0" err="1"/>
              <a:t>кошти</a:t>
            </a:r>
            <a:r>
              <a:rPr lang="ru-RU" sz="2400" dirty="0"/>
              <a:t> </a:t>
            </a:r>
            <a:r>
              <a:rPr lang="ru-RU" sz="2400" dirty="0" err="1"/>
              <a:t>спеціального</a:t>
            </a:r>
            <a:r>
              <a:rPr lang="ru-RU" sz="2400" dirty="0"/>
              <a:t> фонду бюджету</a:t>
            </a:r>
            <a:r>
              <a:rPr lang="ru-RU" sz="2400" dirty="0" smtClean="0"/>
              <a:t>:</a:t>
            </a:r>
          </a:p>
          <a:p>
            <a:pPr algn="just"/>
            <a:r>
              <a:rPr lang="ru-RU" sz="2400" dirty="0"/>
              <a:t>- </a:t>
            </a:r>
            <a:r>
              <a:rPr lang="ru-RU" sz="2400" dirty="0" err="1"/>
              <a:t>музичні</a:t>
            </a:r>
            <a:r>
              <a:rPr lang="ru-RU" sz="2400" dirty="0"/>
              <a:t> </a:t>
            </a:r>
            <a:r>
              <a:rPr lang="ru-RU" sz="2400" dirty="0" err="1"/>
              <a:t>гуртки</a:t>
            </a:r>
            <a:r>
              <a:rPr lang="ru-RU" sz="2400" dirty="0"/>
              <a:t>, </a:t>
            </a:r>
            <a:r>
              <a:rPr lang="ru-RU" sz="2400" dirty="0" err="1"/>
              <a:t>керівники</a:t>
            </a:r>
            <a:r>
              <a:rPr lang="ru-RU" sz="2400" dirty="0"/>
              <a:t> </a:t>
            </a:r>
            <a:r>
              <a:rPr lang="ru-RU" sz="2400" dirty="0" err="1"/>
              <a:t>гуртків</a:t>
            </a:r>
            <a:r>
              <a:rPr lang="ru-RU" sz="2400" dirty="0"/>
              <a:t> </a:t>
            </a:r>
            <a:r>
              <a:rPr lang="ru-RU" sz="2400" dirty="0" err="1"/>
              <a:t>Давидовська</a:t>
            </a:r>
            <a:r>
              <a:rPr lang="ru-RU" sz="2400" dirty="0"/>
              <a:t> Зоя </a:t>
            </a:r>
            <a:r>
              <a:rPr lang="ru-RU" sz="2400" dirty="0" err="1"/>
              <a:t>Федорівна</a:t>
            </a:r>
            <a:r>
              <a:rPr lang="ru-RU" sz="2400" dirty="0"/>
              <a:t>, </a:t>
            </a:r>
            <a:r>
              <a:rPr lang="ru-RU" sz="2400" dirty="0" err="1"/>
              <a:t>Петросянц</a:t>
            </a:r>
            <a:r>
              <a:rPr lang="ru-RU" sz="2400" dirty="0"/>
              <a:t> Лариса </a:t>
            </a:r>
            <a:r>
              <a:rPr lang="ru-RU" sz="2400" dirty="0" err="1"/>
              <a:t>Володимирівна</a:t>
            </a:r>
            <a:r>
              <a:rPr lang="ru-RU" sz="2400" dirty="0" smtClean="0"/>
              <a:t>,</a:t>
            </a:r>
            <a:endParaRPr lang="ru-RU" sz="2400" dirty="0"/>
          </a:p>
          <a:p>
            <a:pPr algn="just"/>
            <a:r>
              <a:rPr lang="ru-RU" sz="2400" dirty="0" smtClean="0"/>
              <a:t>- </a:t>
            </a:r>
            <a:r>
              <a:rPr lang="ru-RU" sz="2400" dirty="0" err="1" smtClean="0"/>
              <a:t>танцювальний</a:t>
            </a:r>
            <a:r>
              <a:rPr lang="ru-RU" sz="2400" dirty="0" smtClean="0"/>
              <a:t> </a:t>
            </a:r>
            <a:r>
              <a:rPr lang="ru-RU" sz="2400" dirty="0" err="1"/>
              <a:t>гурток</a:t>
            </a:r>
            <a:r>
              <a:rPr lang="ru-RU" sz="2400" dirty="0"/>
              <a:t> «</a:t>
            </a:r>
            <a:r>
              <a:rPr lang="ru-RU" sz="2400" dirty="0" err="1"/>
              <a:t>Олімп</a:t>
            </a:r>
            <a:r>
              <a:rPr lang="ru-RU" sz="2400" dirty="0"/>
              <a:t>», </a:t>
            </a:r>
            <a:r>
              <a:rPr lang="ru-RU" sz="2400" dirty="0" err="1" smtClean="0"/>
              <a:t>керівник</a:t>
            </a:r>
            <a:r>
              <a:rPr lang="ru-RU" sz="2400" dirty="0" smtClean="0"/>
              <a:t>  </a:t>
            </a:r>
            <a:r>
              <a:rPr lang="ru-RU" sz="2400" dirty="0" err="1"/>
              <a:t>Огнєва</a:t>
            </a:r>
            <a:r>
              <a:rPr lang="ru-RU" sz="2400" dirty="0"/>
              <a:t> </a:t>
            </a:r>
            <a:r>
              <a:rPr lang="ru-RU" sz="2400" dirty="0" err="1"/>
              <a:t>Олена</a:t>
            </a:r>
            <a:r>
              <a:rPr lang="ru-RU" sz="2400" dirty="0"/>
              <a:t> </a:t>
            </a:r>
            <a:r>
              <a:rPr lang="ru-RU" sz="2400" dirty="0" err="1"/>
              <a:t>Сергіївна</a:t>
            </a:r>
            <a:r>
              <a:rPr lang="ru-RU" sz="2400" dirty="0"/>
              <a:t>;</a:t>
            </a:r>
          </a:p>
          <a:p>
            <a:pPr algn="just"/>
            <a:r>
              <a:rPr lang="ru-RU" sz="2400" dirty="0" smtClean="0"/>
              <a:t>- </a:t>
            </a:r>
            <a:r>
              <a:rPr lang="ru-RU" sz="2400" dirty="0" err="1"/>
              <a:t>танцювальний</a:t>
            </a:r>
            <a:r>
              <a:rPr lang="ru-RU" sz="2400" dirty="0"/>
              <a:t> </a:t>
            </a:r>
            <a:r>
              <a:rPr lang="ru-RU" sz="2400" dirty="0" err="1"/>
              <a:t>гурток</a:t>
            </a:r>
            <a:r>
              <a:rPr lang="ru-RU" sz="2400" dirty="0"/>
              <a:t> «</a:t>
            </a:r>
            <a:r>
              <a:rPr lang="ru-RU" sz="2400" dirty="0" err="1"/>
              <a:t>Вікторія</a:t>
            </a:r>
            <a:r>
              <a:rPr lang="ru-RU" sz="2400" dirty="0"/>
              <a:t>», </a:t>
            </a:r>
            <a:r>
              <a:rPr lang="ru-RU" sz="2400" dirty="0" err="1"/>
              <a:t>керівник</a:t>
            </a:r>
            <a:r>
              <a:rPr lang="ru-RU" sz="2400" dirty="0"/>
              <a:t>  </a:t>
            </a:r>
            <a:r>
              <a:rPr lang="ru-RU" sz="2400" dirty="0" err="1"/>
              <a:t>Британ</a:t>
            </a:r>
            <a:r>
              <a:rPr lang="ru-RU" sz="2400" dirty="0"/>
              <a:t> </a:t>
            </a:r>
            <a:r>
              <a:rPr lang="ru-RU" sz="2400" dirty="0" err="1"/>
              <a:t>Наталія</a:t>
            </a:r>
            <a:r>
              <a:rPr lang="ru-RU" sz="2400" dirty="0"/>
              <a:t> </a:t>
            </a:r>
            <a:r>
              <a:rPr lang="ru-RU" sz="2400" dirty="0" err="1"/>
              <a:t>Олександрівна</a:t>
            </a:r>
            <a:r>
              <a:rPr lang="ru-RU" sz="2400" dirty="0"/>
              <a:t>;</a:t>
            </a:r>
          </a:p>
          <a:p>
            <a:pPr algn="just"/>
            <a:r>
              <a:rPr lang="ru-RU" sz="2400" dirty="0" smtClean="0"/>
              <a:t>- </a:t>
            </a:r>
            <a:r>
              <a:rPr lang="ru-RU" sz="2400" dirty="0" err="1" smtClean="0"/>
              <a:t>танцювальний</a:t>
            </a:r>
            <a:r>
              <a:rPr lang="ru-RU" sz="2400" dirty="0" smtClean="0"/>
              <a:t> </a:t>
            </a:r>
            <a:r>
              <a:rPr lang="ru-RU" sz="2400" dirty="0" err="1"/>
              <a:t>гурток</a:t>
            </a:r>
            <a:r>
              <a:rPr lang="ru-RU" sz="2400" dirty="0"/>
              <a:t> «</a:t>
            </a:r>
            <a:r>
              <a:rPr lang="ru-RU" sz="2400" dirty="0" err="1"/>
              <a:t>Герус</a:t>
            </a:r>
            <a:r>
              <a:rPr lang="ru-RU" sz="2400" dirty="0"/>
              <a:t>», </a:t>
            </a:r>
            <a:r>
              <a:rPr lang="ru-RU" sz="2400" dirty="0" err="1"/>
              <a:t>керівник</a:t>
            </a:r>
            <a:r>
              <a:rPr lang="ru-RU" sz="2400" dirty="0"/>
              <a:t>  Пономаренко </a:t>
            </a:r>
            <a:r>
              <a:rPr lang="ru-RU" sz="2400" dirty="0" err="1"/>
              <a:t>Ірина</a:t>
            </a:r>
            <a:r>
              <a:rPr lang="ru-RU" sz="2400" dirty="0"/>
              <a:t> </a:t>
            </a:r>
            <a:r>
              <a:rPr lang="ru-RU" sz="2400" dirty="0" err="1"/>
              <a:t>Олексіївна</a:t>
            </a:r>
            <a:r>
              <a:rPr lang="ru-RU" sz="2400" dirty="0" smtClean="0"/>
              <a:t>.</a:t>
            </a:r>
          </a:p>
          <a:p>
            <a:pPr algn="just"/>
            <a:r>
              <a:rPr lang="ru-RU" sz="2400" dirty="0" smtClean="0"/>
              <a:t>- </a:t>
            </a:r>
            <a:r>
              <a:rPr lang="ru-RU" sz="2400" dirty="0" err="1"/>
              <a:t>гурток</a:t>
            </a:r>
            <a:r>
              <a:rPr lang="ru-RU" sz="2400" dirty="0"/>
              <a:t> карате, </a:t>
            </a:r>
            <a:r>
              <a:rPr lang="ru-RU" sz="2400" dirty="0" err="1"/>
              <a:t>керівник</a:t>
            </a:r>
            <a:r>
              <a:rPr lang="ru-RU" sz="2400" dirty="0"/>
              <a:t>  Кутузова </a:t>
            </a:r>
            <a:r>
              <a:rPr lang="ru-RU" sz="2400" dirty="0" err="1"/>
              <a:t>Світлана</a:t>
            </a:r>
            <a:r>
              <a:rPr lang="ru-RU" sz="2400" dirty="0"/>
              <a:t> </a:t>
            </a:r>
            <a:r>
              <a:rPr lang="ru-RU" sz="2400" dirty="0" err="1" smtClean="0"/>
              <a:t>Сергіївна</a:t>
            </a:r>
            <a:r>
              <a:rPr lang="ru-RU" sz="2400" dirty="0" smtClean="0"/>
              <a:t>.</a:t>
            </a:r>
            <a:endParaRPr lang="ru-RU" sz="2400" dirty="0"/>
          </a:p>
          <a:p>
            <a:endParaRPr lang="uk-UA" sz="2400" dirty="0" smtClean="0"/>
          </a:p>
        </p:txBody>
      </p:sp>
    </p:spTree>
    <p:extLst>
      <p:ext uri="{BB962C8B-B14F-4D97-AF65-F5344CB8AC3E}">
        <p14:creationId xmlns:p14="http://schemas.microsoft.com/office/powerpoint/2010/main" xmlns="" val="855816637"/>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smtClean="0"/>
              <a:t>Динаміка якісного складу </a:t>
            </a:r>
            <a:r>
              <a:rPr lang="uk-UA" dirty="0" err="1" smtClean="0"/>
              <a:t>педколективу</a:t>
            </a:r>
            <a:endParaRPr lang="ru-RU" dirty="0"/>
          </a:p>
        </p:txBody>
      </p:sp>
      <p:graphicFrame>
        <p:nvGraphicFramePr>
          <p:cNvPr id="4" name="Таблица 3"/>
          <p:cNvGraphicFramePr>
            <a:graphicFrameLocks noGrp="1"/>
          </p:cNvGraphicFramePr>
          <p:nvPr/>
        </p:nvGraphicFramePr>
        <p:xfrm>
          <a:off x="685799" y="1371599"/>
          <a:ext cx="8001000" cy="4038600"/>
        </p:xfrm>
        <a:graphic>
          <a:graphicData uri="http://schemas.openxmlformats.org/drawingml/2006/table">
            <a:tbl>
              <a:tblPr/>
              <a:tblGrid>
                <a:gridCol w="1290268"/>
                <a:gridCol w="1118579"/>
                <a:gridCol w="1032363"/>
                <a:gridCol w="1032363"/>
                <a:gridCol w="1032363"/>
                <a:gridCol w="946146"/>
                <a:gridCol w="860675"/>
                <a:gridCol w="688243"/>
              </a:tblGrid>
              <a:tr h="1437358">
                <a:tc>
                  <a:txBody>
                    <a:bodyPr/>
                    <a:lstStyle/>
                    <a:p>
                      <a:pPr indent="180340" algn="just">
                        <a:spcAft>
                          <a:spcPts val="600"/>
                        </a:spcAft>
                      </a:pPr>
                      <a:r>
                        <a:rPr lang="uk-UA" sz="1800">
                          <a:latin typeface="Times New Roman"/>
                          <a:ea typeface="Times New Roman"/>
                        </a:rPr>
                        <a:t>Кваліфікаційна категорія, пед.звання/н.р.</a:t>
                      </a:r>
                      <a:endParaRPr lang="ru-RU" sz="1800">
                        <a:latin typeface="Times New Roman"/>
                        <a:ea typeface="Times New Roman"/>
                      </a:endParaRP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90170" algn="ctr">
                        <a:spcAft>
                          <a:spcPts val="600"/>
                        </a:spcAft>
                      </a:pPr>
                      <a:r>
                        <a:rPr lang="uk-UA" sz="1800">
                          <a:latin typeface="Times New Roman"/>
                          <a:ea typeface="Times New Roman"/>
                        </a:rPr>
                        <a:t>“Спеціаліст”</a:t>
                      </a:r>
                      <a:endParaRPr lang="ru-RU" sz="1800">
                        <a:latin typeface="Times New Roman"/>
                        <a:ea typeface="Times New Roman"/>
                      </a:endParaRP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90170" algn="ctr">
                        <a:spcAft>
                          <a:spcPts val="600"/>
                        </a:spcAft>
                      </a:pPr>
                      <a:r>
                        <a:rPr lang="uk-UA" sz="1800">
                          <a:latin typeface="Times New Roman"/>
                          <a:ea typeface="Times New Roman"/>
                        </a:rPr>
                        <a:t>“Спеціаліст ІІ категорії”</a:t>
                      </a:r>
                      <a:endParaRPr lang="ru-RU" sz="1800">
                        <a:latin typeface="Times New Roman"/>
                        <a:ea typeface="Times New Roman"/>
                      </a:endParaRP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90170" algn="ctr">
                        <a:spcAft>
                          <a:spcPts val="600"/>
                        </a:spcAft>
                      </a:pPr>
                      <a:r>
                        <a:rPr lang="uk-UA" sz="1800">
                          <a:latin typeface="Times New Roman"/>
                          <a:ea typeface="Times New Roman"/>
                        </a:rPr>
                        <a:t>“Спеціаліст І категорії”</a:t>
                      </a:r>
                      <a:endParaRPr lang="ru-RU" sz="1800">
                        <a:latin typeface="Times New Roman"/>
                        <a:ea typeface="Times New Roman"/>
                      </a:endParaRP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90170" algn="ctr">
                        <a:spcAft>
                          <a:spcPts val="600"/>
                        </a:spcAft>
                      </a:pPr>
                      <a:r>
                        <a:rPr lang="uk-UA" sz="1800">
                          <a:latin typeface="Times New Roman"/>
                          <a:ea typeface="Times New Roman"/>
                        </a:rPr>
                        <a:t>“Спеціаліст вищої категорії”</a:t>
                      </a:r>
                      <a:endParaRPr lang="ru-RU" sz="1800">
                        <a:latin typeface="Times New Roman"/>
                        <a:ea typeface="Times New Roman"/>
                      </a:endParaRP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90170" algn="ctr">
                        <a:spcAft>
                          <a:spcPts val="600"/>
                        </a:spcAft>
                      </a:pPr>
                      <a:r>
                        <a:rPr lang="uk-UA" sz="1800">
                          <a:latin typeface="Times New Roman"/>
                          <a:ea typeface="Times New Roman"/>
                        </a:rPr>
                        <a:t>“Старший учитель”</a:t>
                      </a:r>
                      <a:endParaRPr lang="ru-RU" sz="1800">
                        <a:latin typeface="Times New Roman"/>
                        <a:ea typeface="Times New Roman"/>
                      </a:endParaRP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90170" algn="ctr">
                        <a:spcAft>
                          <a:spcPts val="600"/>
                        </a:spcAft>
                      </a:pPr>
                      <a:r>
                        <a:rPr lang="uk-UA" sz="1800">
                          <a:latin typeface="Times New Roman"/>
                          <a:ea typeface="Times New Roman"/>
                        </a:rPr>
                        <a:t>“Учитель- методист</a:t>
                      </a:r>
                      <a:endParaRPr lang="ru-RU" sz="1800">
                        <a:latin typeface="Times New Roman"/>
                        <a:ea typeface="Times New Roman"/>
                      </a:endParaRP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90170" algn="ctr">
                        <a:spcAft>
                          <a:spcPts val="600"/>
                        </a:spcAft>
                      </a:pPr>
                      <a:r>
                        <a:rPr lang="uk-UA" sz="1800">
                          <a:latin typeface="Times New Roman"/>
                          <a:ea typeface="Times New Roman"/>
                        </a:rPr>
                        <a:t>Всього</a:t>
                      </a:r>
                      <a:endParaRPr lang="ru-RU" sz="1800">
                        <a:latin typeface="Times New Roman"/>
                        <a:ea typeface="Times New Roman"/>
                      </a:endParaRP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9010">
                <a:tc>
                  <a:txBody>
                    <a:bodyPr/>
                    <a:lstStyle/>
                    <a:p>
                      <a:pPr indent="180340" algn="just">
                        <a:spcAft>
                          <a:spcPts val="600"/>
                        </a:spcAft>
                      </a:pPr>
                      <a:r>
                        <a:rPr lang="ru-RU" sz="1800">
                          <a:latin typeface="Times New Roman"/>
                          <a:ea typeface="Times New Roman"/>
                        </a:rPr>
                        <a:t>2012/2013</a:t>
                      </a: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600"/>
                        </a:spcAft>
                      </a:pPr>
                      <a:r>
                        <a:rPr lang="ru-RU" sz="1800">
                          <a:latin typeface="Times New Roman"/>
                          <a:ea typeface="Times New Roman"/>
                        </a:rPr>
                        <a:t>23</a:t>
                      </a: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600"/>
                        </a:spcAft>
                      </a:pPr>
                      <a:r>
                        <a:rPr lang="ru-RU" sz="1800">
                          <a:latin typeface="Times New Roman"/>
                          <a:ea typeface="Times New Roman"/>
                        </a:rPr>
                        <a:t>3</a:t>
                      </a: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600"/>
                        </a:spcAft>
                      </a:pPr>
                      <a:r>
                        <a:rPr lang="ru-RU" sz="1800">
                          <a:latin typeface="Times New Roman"/>
                          <a:ea typeface="Times New Roman"/>
                        </a:rPr>
                        <a:t>17</a:t>
                      </a: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600"/>
                        </a:spcAft>
                      </a:pPr>
                      <a:r>
                        <a:rPr lang="ru-RU" sz="1800">
                          <a:latin typeface="Times New Roman"/>
                          <a:ea typeface="Times New Roman"/>
                        </a:rPr>
                        <a:t>20</a:t>
                      </a: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600"/>
                        </a:spcAft>
                      </a:pPr>
                      <a:r>
                        <a:rPr lang="ru-RU" sz="1800">
                          <a:latin typeface="Times New Roman"/>
                          <a:ea typeface="Times New Roman"/>
                        </a:rPr>
                        <a:t>7</a:t>
                      </a: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600"/>
                        </a:spcAft>
                      </a:pPr>
                      <a:r>
                        <a:rPr lang="ru-RU" sz="1800">
                          <a:latin typeface="Times New Roman"/>
                          <a:ea typeface="Times New Roman"/>
                        </a:rPr>
                        <a:t>9</a:t>
                      </a: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600"/>
                        </a:spcAft>
                      </a:pPr>
                      <a:r>
                        <a:rPr lang="ru-RU" sz="1800">
                          <a:latin typeface="Times New Roman"/>
                          <a:ea typeface="Times New Roman"/>
                        </a:rPr>
                        <a:t>63</a:t>
                      </a: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9010">
                <a:tc>
                  <a:txBody>
                    <a:bodyPr/>
                    <a:lstStyle/>
                    <a:p>
                      <a:pPr indent="180340" algn="just">
                        <a:spcAft>
                          <a:spcPts val="600"/>
                        </a:spcAft>
                      </a:pPr>
                      <a:r>
                        <a:rPr lang="ru-RU" sz="1800">
                          <a:latin typeface="Times New Roman"/>
                          <a:ea typeface="Times New Roman"/>
                        </a:rPr>
                        <a:t>2013/2014</a:t>
                      </a: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600"/>
                        </a:spcAft>
                      </a:pPr>
                      <a:r>
                        <a:rPr lang="ru-RU" sz="1800">
                          <a:latin typeface="Times New Roman"/>
                          <a:ea typeface="Times New Roman"/>
                        </a:rPr>
                        <a:t>16</a:t>
                      </a: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600"/>
                        </a:spcAft>
                      </a:pPr>
                      <a:r>
                        <a:rPr lang="ru-RU" sz="1800">
                          <a:latin typeface="Times New Roman"/>
                          <a:ea typeface="Times New Roman"/>
                        </a:rPr>
                        <a:t>6</a:t>
                      </a: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600"/>
                        </a:spcAft>
                      </a:pPr>
                      <a:r>
                        <a:rPr lang="ru-RU" sz="1800">
                          <a:latin typeface="Times New Roman"/>
                          <a:ea typeface="Times New Roman"/>
                        </a:rPr>
                        <a:t>16</a:t>
                      </a: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600"/>
                        </a:spcAft>
                      </a:pPr>
                      <a:r>
                        <a:rPr lang="ru-RU" sz="1800">
                          <a:latin typeface="Times New Roman"/>
                          <a:ea typeface="Times New Roman"/>
                        </a:rPr>
                        <a:t>22</a:t>
                      </a: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600"/>
                        </a:spcAft>
                      </a:pPr>
                      <a:r>
                        <a:rPr lang="ru-RU" sz="1800">
                          <a:latin typeface="Times New Roman"/>
                          <a:ea typeface="Times New Roman"/>
                        </a:rPr>
                        <a:t>5</a:t>
                      </a: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600"/>
                        </a:spcAft>
                      </a:pPr>
                      <a:r>
                        <a:rPr lang="ru-RU" sz="1800">
                          <a:latin typeface="Times New Roman"/>
                          <a:ea typeface="Times New Roman"/>
                        </a:rPr>
                        <a:t>10</a:t>
                      </a: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600"/>
                        </a:spcAft>
                      </a:pPr>
                      <a:r>
                        <a:rPr lang="ru-RU" sz="1800">
                          <a:latin typeface="Times New Roman"/>
                          <a:ea typeface="Times New Roman"/>
                        </a:rPr>
                        <a:t>60</a:t>
                      </a: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9010">
                <a:tc>
                  <a:txBody>
                    <a:bodyPr/>
                    <a:lstStyle/>
                    <a:p>
                      <a:pPr indent="180340" algn="just">
                        <a:spcAft>
                          <a:spcPts val="600"/>
                        </a:spcAft>
                      </a:pPr>
                      <a:r>
                        <a:rPr lang="ru-RU" sz="1800">
                          <a:latin typeface="Times New Roman"/>
                          <a:ea typeface="Times New Roman"/>
                        </a:rPr>
                        <a:t>2014/2015</a:t>
                      </a: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600"/>
                        </a:spcAft>
                      </a:pPr>
                      <a:r>
                        <a:rPr lang="ru-RU" sz="1800">
                          <a:latin typeface="Times New Roman"/>
                          <a:ea typeface="Times New Roman"/>
                        </a:rPr>
                        <a:t>11</a:t>
                      </a: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600"/>
                        </a:spcAft>
                      </a:pPr>
                      <a:r>
                        <a:rPr lang="ru-RU" sz="1800">
                          <a:latin typeface="Times New Roman"/>
                          <a:ea typeface="Times New Roman"/>
                        </a:rPr>
                        <a:t>9</a:t>
                      </a: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600"/>
                        </a:spcAft>
                      </a:pPr>
                      <a:r>
                        <a:rPr lang="ru-RU" sz="1800">
                          <a:latin typeface="Times New Roman"/>
                          <a:ea typeface="Times New Roman"/>
                        </a:rPr>
                        <a:t>15</a:t>
                      </a: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600"/>
                        </a:spcAft>
                      </a:pPr>
                      <a:r>
                        <a:rPr lang="ru-RU" sz="1800">
                          <a:latin typeface="Times New Roman"/>
                          <a:ea typeface="Times New Roman"/>
                        </a:rPr>
                        <a:t>23</a:t>
                      </a: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600"/>
                        </a:spcAft>
                      </a:pPr>
                      <a:r>
                        <a:rPr lang="ru-RU" sz="1800">
                          <a:latin typeface="Times New Roman"/>
                          <a:ea typeface="Times New Roman"/>
                        </a:rPr>
                        <a:t>7</a:t>
                      </a: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600"/>
                        </a:spcAft>
                      </a:pPr>
                      <a:r>
                        <a:rPr lang="ru-RU" sz="1800">
                          <a:latin typeface="Times New Roman"/>
                          <a:ea typeface="Times New Roman"/>
                        </a:rPr>
                        <a:t>10</a:t>
                      </a: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600"/>
                        </a:spcAft>
                      </a:pPr>
                      <a:r>
                        <a:rPr lang="ru-RU" sz="1800">
                          <a:latin typeface="Times New Roman"/>
                          <a:ea typeface="Times New Roman"/>
                        </a:rPr>
                        <a:t>60</a:t>
                      </a: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9010">
                <a:tc>
                  <a:txBody>
                    <a:bodyPr/>
                    <a:lstStyle/>
                    <a:p>
                      <a:pPr indent="180340" algn="just">
                        <a:spcAft>
                          <a:spcPts val="600"/>
                        </a:spcAft>
                      </a:pPr>
                      <a:r>
                        <a:rPr lang="ru-RU" sz="1800">
                          <a:latin typeface="Times New Roman"/>
                          <a:ea typeface="Times New Roman"/>
                        </a:rPr>
                        <a:t>2015/2016</a:t>
                      </a: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600"/>
                        </a:spcAft>
                      </a:pPr>
                      <a:r>
                        <a:rPr lang="ru-RU" sz="1800">
                          <a:latin typeface="Times New Roman"/>
                          <a:ea typeface="Times New Roman"/>
                        </a:rPr>
                        <a:t>17</a:t>
                      </a: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600"/>
                        </a:spcAft>
                      </a:pPr>
                      <a:r>
                        <a:rPr lang="ru-RU" sz="1800">
                          <a:latin typeface="Times New Roman"/>
                          <a:ea typeface="Times New Roman"/>
                        </a:rPr>
                        <a:t>8</a:t>
                      </a: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600"/>
                        </a:spcAft>
                      </a:pPr>
                      <a:r>
                        <a:rPr lang="ru-RU" sz="1800">
                          <a:latin typeface="Times New Roman"/>
                          <a:ea typeface="Times New Roman"/>
                        </a:rPr>
                        <a:t>14</a:t>
                      </a: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600"/>
                        </a:spcAft>
                      </a:pPr>
                      <a:r>
                        <a:rPr lang="ru-RU" sz="1800">
                          <a:latin typeface="Times New Roman"/>
                          <a:ea typeface="Times New Roman"/>
                        </a:rPr>
                        <a:t>26</a:t>
                      </a: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600"/>
                        </a:spcAft>
                      </a:pPr>
                      <a:r>
                        <a:rPr lang="ru-RU" sz="1800">
                          <a:latin typeface="Times New Roman"/>
                          <a:ea typeface="Times New Roman"/>
                        </a:rPr>
                        <a:t>5</a:t>
                      </a: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600"/>
                        </a:spcAft>
                      </a:pPr>
                      <a:r>
                        <a:rPr lang="ru-RU" sz="1800" dirty="0">
                          <a:latin typeface="Times New Roman"/>
                          <a:ea typeface="Times New Roman"/>
                        </a:rPr>
                        <a:t>8</a:t>
                      </a: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600"/>
                        </a:spcAft>
                      </a:pPr>
                      <a:r>
                        <a:rPr lang="ru-RU" sz="1800">
                          <a:latin typeface="Times New Roman"/>
                          <a:ea typeface="Times New Roman"/>
                        </a:rPr>
                        <a:t>65</a:t>
                      </a: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2601">
                <a:tc>
                  <a:txBody>
                    <a:bodyPr/>
                    <a:lstStyle/>
                    <a:p>
                      <a:pPr indent="180340" algn="just">
                        <a:spcAft>
                          <a:spcPts val="600"/>
                        </a:spcAft>
                      </a:pPr>
                      <a:r>
                        <a:rPr lang="uk-UA" sz="1800">
                          <a:latin typeface="Times New Roman"/>
                          <a:ea typeface="Times New Roman"/>
                        </a:rPr>
                        <a:t>2016/2017</a:t>
                      </a:r>
                      <a:endParaRPr lang="ru-RU" sz="1800">
                        <a:latin typeface="Times New Roman"/>
                        <a:ea typeface="Times New Roman"/>
                      </a:endParaRP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600"/>
                        </a:spcAft>
                      </a:pPr>
                      <a:r>
                        <a:rPr lang="uk-UA" sz="1800">
                          <a:latin typeface="Times New Roman"/>
                          <a:ea typeface="Times New Roman"/>
                        </a:rPr>
                        <a:t>12</a:t>
                      </a:r>
                      <a:endParaRPr lang="ru-RU" sz="1800">
                        <a:latin typeface="Times New Roman"/>
                        <a:ea typeface="Times New Roman"/>
                      </a:endParaRP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600"/>
                        </a:spcAft>
                      </a:pPr>
                      <a:r>
                        <a:rPr lang="uk-UA" sz="1800">
                          <a:latin typeface="Times New Roman"/>
                          <a:ea typeface="Times New Roman"/>
                        </a:rPr>
                        <a:t>13</a:t>
                      </a:r>
                      <a:endParaRPr lang="ru-RU" sz="1800">
                        <a:latin typeface="Times New Roman"/>
                        <a:ea typeface="Times New Roman"/>
                      </a:endParaRP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600"/>
                        </a:spcAft>
                      </a:pPr>
                      <a:r>
                        <a:rPr lang="uk-UA" sz="1800">
                          <a:latin typeface="Times New Roman"/>
                          <a:ea typeface="Times New Roman"/>
                        </a:rPr>
                        <a:t>16</a:t>
                      </a:r>
                      <a:endParaRPr lang="ru-RU" sz="1800">
                        <a:latin typeface="Times New Roman"/>
                        <a:ea typeface="Times New Roman"/>
                      </a:endParaRP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600"/>
                        </a:spcAft>
                      </a:pPr>
                      <a:r>
                        <a:rPr lang="uk-UA" sz="1800">
                          <a:latin typeface="Times New Roman"/>
                          <a:ea typeface="Times New Roman"/>
                        </a:rPr>
                        <a:t>25</a:t>
                      </a:r>
                      <a:endParaRPr lang="ru-RU" sz="1800">
                        <a:latin typeface="Times New Roman"/>
                        <a:ea typeface="Times New Roman"/>
                      </a:endParaRP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600"/>
                        </a:spcAft>
                      </a:pPr>
                      <a:r>
                        <a:rPr lang="uk-UA" sz="1800">
                          <a:latin typeface="Times New Roman"/>
                          <a:ea typeface="Times New Roman"/>
                        </a:rPr>
                        <a:t>7</a:t>
                      </a:r>
                      <a:endParaRPr lang="ru-RU" sz="1800">
                        <a:latin typeface="Times New Roman"/>
                        <a:ea typeface="Times New Roman"/>
                      </a:endParaRP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600"/>
                        </a:spcAft>
                      </a:pPr>
                      <a:r>
                        <a:rPr lang="uk-UA" sz="1800">
                          <a:latin typeface="Times New Roman"/>
                          <a:ea typeface="Times New Roman"/>
                        </a:rPr>
                        <a:t>8</a:t>
                      </a:r>
                      <a:endParaRPr lang="ru-RU" sz="1800">
                        <a:latin typeface="Times New Roman"/>
                        <a:ea typeface="Times New Roman"/>
                      </a:endParaRP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600"/>
                        </a:spcAft>
                      </a:pPr>
                      <a:r>
                        <a:rPr lang="uk-UA" sz="1800">
                          <a:latin typeface="Times New Roman"/>
                          <a:ea typeface="Times New Roman"/>
                        </a:rPr>
                        <a:t>66</a:t>
                      </a:r>
                      <a:endParaRPr lang="ru-RU" sz="1800">
                        <a:latin typeface="Times New Roman"/>
                        <a:ea typeface="Times New Roman"/>
                      </a:endParaRP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2601">
                <a:tc>
                  <a:txBody>
                    <a:bodyPr/>
                    <a:lstStyle/>
                    <a:p>
                      <a:pPr indent="180340" algn="just">
                        <a:spcAft>
                          <a:spcPts val="600"/>
                        </a:spcAft>
                      </a:pPr>
                      <a:r>
                        <a:rPr lang="uk-UA" sz="1800">
                          <a:latin typeface="Times New Roman"/>
                          <a:ea typeface="Times New Roman"/>
                        </a:rPr>
                        <a:t>2017/2018</a:t>
                      </a:r>
                      <a:endParaRPr lang="ru-RU" sz="1800">
                        <a:latin typeface="Times New Roman"/>
                        <a:ea typeface="Times New Roman"/>
                      </a:endParaRP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600"/>
                        </a:spcAft>
                      </a:pPr>
                      <a:r>
                        <a:rPr lang="uk-UA" sz="1800">
                          <a:latin typeface="Times New Roman"/>
                          <a:ea typeface="Times New Roman"/>
                        </a:rPr>
                        <a:t>12</a:t>
                      </a:r>
                      <a:endParaRPr lang="ru-RU" sz="1800">
                        <a:latin typeface="Times New Roman"/>
                        <a:ea typeface="Times New Roman"/>
                      </a:endParaRP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600"/>
                        </a:spcAft>
                      </a:pPr>
                      <a:r>
                        <a:rPr lang="uk-UA" sz="1800">
                          <a:latin typeface="Times New Roman"/>
                          <a:ea typeface="Times New Roman"/>
                        </a:rPr>
                        <a:t>14</a:t>
                      </a:r>
                      <a:endParaRPr lang="ru-RU" sz="1800">
                        <a:latin typeface="Times New Roman"/>
                        <a:ea typeface="Times New Roman"/>
                      </a:endParaRP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600"/>
                        </a:spcAft>
                      </a:pPr>
                      <a:r>
                        <a:rPr lang="uk-UA" sz="1800">
                          <a:latin typeface="Times New Roman"/>
                          <a:ea typeface="Times New Roman"/>
                        </a:rPr>
                        <a:t>17</a:t>
                      </a:r>
                      <a:endParaRPr lang="ru-RU" sz="1800">
                        <a:latin typeface="Times New Roman"/>
                        <a:ea typeface="Times New Roman"/>
                      </a:endParaRP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600"/>
                        </a:spcAft>
                      </a:pPr>
                      <a:r>
                        <a:rPr lang="uk-UA" sz="1800">
                          <a:latin typeface="Times New Roman"/>
                          <a:ea typeface="Times New Roman"/>
                        </a:rPr>
                        <a:t>24</a:t>
                      </a:r>
                      <a:endParaRPr lang="ru-RU" sz="1800">
                        <a:latin typeface="Times New Roman"/>
                        <a:ea typeface="Times New Roman"/>
                      </a:endParaRP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600"/>
                        </a:spcAft>
                      </a:pPr>
                      <a:r>
                        <a:rPr lang="uk-UA" sz="1800">
                          <a:latin typeface="Times New Roman"/>
                          <a:ea typeface="Times New Roman"/>
                        </a:rPr>
                        <a:t>7</a:t>
                      </a:r>
                      <a:endParaRPr lang="ru-RU" sz="1800">
                        <a:latin typeface="Times New Roman"/>
                        <a:ea typeface="Times New Roman"/>
                      </a:endParaRP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600"/>
                        </a:spcAft>
                      </a:pPr>
                      <a:r>
                        <a:rPr lang="uk-UA" sz="1800">
                          <a:latin typeface="Times New Roman"/>
                          <a:ea typeface="Times New Roman"/>
                        </a:rPr>
                        <a:t>9</a:t>
                      </a:r>
                      <a:endParaRPr lang="ru-RU" sz="1800">
                        <a:latin typeface="Times New Roman"/>
                        <a:ea typeface="Times New Roman"/>
                      </a:endParaRP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600"/>
                        </a:spcAft>
                      </a:pPr>
                      <a:r>
                        <a:rPr lang="uk-UA" sz="1800" dirty="0">
                          <a:latin typeface="Times New Roman"/>
                          <a:ea typeface="Times New Roman"/>
                        </a:rPr>
                        <a:t>67</a:t>
                      </a:r>
                      <a:endParaRPr lang="ru-RU" sz="1800" dirty="0">
                        <a:latin typeface="Times New Roman"/>
                        <a:ea typeface="Times New Roman"/>
                      </a:endParaRP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143000"/>
          </a:xfrm>
        </p:spPr>
        <p:txBody>
          <a:bodyPr>
            <a:normAutofit fontScale="90000"/>
          </a:bodyPr>
          <a:lstStyle/>
          <a:p>
            <a:r>
              <a:rPr lang="ru-RU" dirty="0" err="1" smtClean="0"/>
              <a:t>Результати</a:t>
            </a:r>
            <a:r>
              <a:rPr lang="ru-RU" dirty="0" smtClean="0"/>
              <a:t> </a:t>
            </a:r>
            <a:r>
              <a:rPr lang="ru-RU" dirty="0" err="1" smtClean="0"/>
              <a:t>поглибленого</a:t>
            </a:r>
            <a:r>
              <a:rPr lang="ru-RU" dirty="0" smtClean="0"/>
              <a:t> </a:t>
            </a:r>
            <a:r>
              <a:rPr lang="ru-RU" dirty="0" err="1" smtClean="0"/>
              <a:t>медичного</a:t>
            </a:r>
            <a:r>
              <a:rPr lang="ru-RU" dirty="0" smtClean="0"/>
              <a:t> </a:t>
            </a:r>
            <a:r>
              <a:rPr lang="ru-RU" dirty="0" err="1" smtClean="0"/>
              <a:t>огляду</a:t>
            </a:r>
            <a:r>
              <a:rPr lang="ru-RU" dirty="0" smtClean="0"/>
              <a:t> </a:t>
            </a:r>
            <a:r>
              <a:rPr lang="ru-RU" dirty="0" err="1" smtClean="0"/>
              <a:t>учнів</a:t>
            </a:r>
            <a:endParaRPr lang="ru-RU" dirty="0"/>
          </a:p>
        </p:txBody>
      </p:sp>
      <p:pic>
        <p:nvPicPr>
          <p:cNvPr id="4098" name="Picture 2"/>
          <p:cNvPicPr>
            <a:picLocks noChangeAspect="1" noChangeArrowheads="1"/>
          </p:cNvPicPr>
          <p:nvPr/>
        </p:nvPicPr>
        <p:blipFill>
          <a:blip r:embed="rId2" cstate="print"/>
          <a:srcRect/>
          <a:stretch>
            <a:fillRect/>
          </a:stretch>
        </p:blipFill>
        <p:spPr bwMode="auto">
          <a:xfrm>
            <a:off x="247650" y="1219200"/>
            <a:ext cx="8648700" cy="4267200"/>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uk-UA" b="1"/>
              <a:t>Діти пільгового контингенту</a:t>
            </a:r>
            <a:endParaRPr lang="ru-RU" b="1"/>
          </a:p>
        </p:txBody>
      </p:sp>
      <p:graphicFrame>
        <p:nvGraphicFramePr>
          <p:cNvPr id="6148" name="Содержимое 3"/>
          <p:cNvGraphicFramePr>
            <a:graphicFrameLocks noGrp="1"/>
          </p:cNvGraphicFramePr>
          <p:nvPr>
            <p:ph sz="half" idx="1"/>
          </p:nvPr>
        </p:nvGraphicFramePr>
        <p:xfrm>
          <a:off x="457200" y="2733675"/>
          <a:ext cx="4038600" cy="2257425"/>
        </p:xfrm>
        <a:graphic>
          <a:graphicData uri="http://schemas.openxmlformats.org/presentationml/2006/ole">
            <p:oleObj spid="_x0000_s5122" name="Диаграмма" r:id="rId3" imgW="7753502" imgH="4333951" progId="Excel.Sheet.8">
              <p:embed/>
            </p:oleObj>
          </a:graphicData>
        </a:graphic>
      </p:graphicFrame>
      <p:graphicFrame>
        <p:nvGraphicFramePr>
          <p:cNvPr id="6153" name="Object 9"/>
          <p:cNvGraphicFramePr>
            <a:graphicFrameLocks noChangeAspect="1"/>
          </p:cNvGraphicFramePr>
          <p:nvPr>
            <p:ph sz="half" idx="2"/>
          </p:nvPr>
        </p:nvGraphicFramePr>
        <p:xfrm>
          <a:off x="304800" y="1193800"/>
          <a:ext cx="8534400" cy="4826000"/>
        </p:xfrm>
        <a:graphic>
          <a:graphicData uri="http://schemas.openxmlformats.org/presentationml/2006/ole">
            <p:oleObj spid="_x0000_s5123" name="Диаграмма" r:id="rId4" imgW="11772855" imgH="7829612" progId="MSGraph.Chart.8">
              <p:embed followColorScheme="full"/>
            </p:oleObj>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В</a:t>
            </a:r>
            <a:r>
              <a:rPr lang="uk-UA" dirty="0" err="1" smtClean="0"/>
              <a:t>ідкриття</a:t>
            </a:r>
            <a:r>
              <a:rPr lang="uk-UA" dirty="0" smtClean="0"/>
              <a:t> пришкільного табору </a:t>
            </a:r>
            <a:r>
              <a:rPr lang="uk-UA" dirty="0" err="1" smtClean="0"/>
              <a:t>“Сонечко”</a:t>
            </a:r>
            <a:endParaRPr lang="ru-RU" dirty="0"/>
          </a:p>
        </p:txBody>
      </p:sp>
      <p:pic>
        <p:nvPicPr>
          <p:cNvPr id="1026" name="Picture 2" descr="D:\user\Desktop\20180529_093537.jpg"/>
          <p:cNvPicPr>
            <a:picLocks noGrp="1" noChangeAspect="1" noChangeArrowheads="1"/>
          </p:cNvPicPr>
          <p:nvPr>
            <p:ph idx="1"/>
          </p:nvPr>
        </p:nvPicPr>
        <p:blipFill>
          <a:blip r:embed="rId2" cstate="print"/>
          <a:srcRect/>
          <a:stretch>
            <a:fillRect/>
          </a:stretch>
        </p:blipFill>
        <p:spPr bwMode="auto">
          <a:xfrm>
            <a:off x="539552" y="1412776"/>
            <a:ext cx="3744416" cy="2808312"/>
          </a:xfrm>
          <a:prstGeom prst="rect">
            <a:avLst/>
          </a:prstGeom>
          <a:noFill/>
        </p:spPr>
      </p:pic>
      <p:pic>
        <p:nvPicPr>
          <p:cNvPr id="1027" name="Picture 3" descr="D:\user\Desktop\20180529_093949.jpg"/>
          <p:cNvPicPr>
            <a:picLocks noChangeAspect="1" noChangeArrowheads="1"/>
          </p:cNvPicPr>
          <p:nvPr/>
        </p:nvPicPr>
        <p:blipFill>
          <a:blip r:embed="rId3" cstate="print"/>
          <a:srcRect/>
          <a:stretch>
            <a:fillRect/>
          </a:stretch>
        </p:blipFill>
        <p:spPr bwMode="auto">
          <a:xfrm>
            <a:off x="4572000" y="1412776"/>
            <a:ext cx="4244528" cy="3183396"/>
          </a:xfrm>
          <a:prstGeom prst="rect">
            <a:avLst/>
          </a:prstGeom>
          <a:noFill/>
        </p:spPr>
      </p:pic>
      <p:pic>
        <p:nvPicPr>
          <p:cNvPr id="1029" name="Picture 5" descr="D:\user\Desktop\20180529_095917.jpg"/>
          <p:cNvPicPr>
            <a:picLocks noChangeAspect="1" noChangeArrowheads="1"/>
          </p:cNvPicPr>
          <p:nvPr/>
        </p:nvPicPr>
        <p:blipFill>
          <a:blip r:embed="rId4" cstate="print"/>
          <a:srcRect/>
          <a:stretch>
            <a:fillRect/>
          </a:stretch>
        </p:blipFill>
        <p:spPr bwMode="auto">
          <a:xfrm>
            <a:off x="611560" y="3789040"/>
            <a:ext cx="3744416" cy="2808312"/>
          </a:xfrm>
          <a:prstGeom prst="rect">
            <a:avLst/>
          </a:prstGeom>
          <a:noFill/>
        </p:spPr>
      </p:pic>
      <p:pic>
        <p:nvPicPr>
          <p:cNvPr id="1031" name="Picture 7" descr="http://school164.klasna.com/uploads/editor/238/56349/_/images/20180529_094642.jpg"/>
          <p:cNvPicPr>
            <a:picLocks noChangeAspect="1" noChangeArrowheads="1"/>
          </p:cNvPicPr>
          <p:nvPr/>
        </p:nvPicPr>
        <p:blipFill>
          <a:blip r:embed="rId5" cstate="print"/>
          <a:srcRect/>
          <a:stretch>
            <a:fillRect/>
          </a:stretch>
        </p:blipFill>
        <p:spPr bwMode="auto">
          <a:xfrm>
            <a:off x="4716016" y="3429000"/>
            <a:ext cx="4128459" cy="3096344"/>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44625"/>
            <a:ext cx="7772400" cy="864096"/>
          </a:xfrm>
        </p:spPr>
        <p:txBody>
          <a:bodyPr>
            <a:normAutofit/>
          </a:bodyPr>
          <a:lstStyle/>
          <a:p>
            <a:r>
              <a:rPr lang="uk-UA" sz="2800" dirty="0" smtClean="0"/>
              <a:t>Робота пришкільного табору </a:t>
            </a:r>
            <a:r>
              <a:rPr lang="uk-UA" sz="2800" dirty="0" err="1" smtClean="0"/>
              <a:t>“Сонечко”</a:t>
            </a:r>
            <a:endParaRPr lang="ru-RU" sz="2800" dirty="0"/>
          </a:p>
        </p:txBody>
      </p:sp>
      <p:sp>
        <p:nvSpPr>
          <p:cNvPr id="3" name="Подзаголовок 2"/>
          <p:cNvSpPr>
            <a:spLocks noGrp="1"/>
          </p:cNvSpPr>
          <p:nvPr>
            <p:ph type="subTitle" idx="1"/>
          </p:nvPr>
        </p:nvSpPr>
        <p:spPr/>
        <p:txBody>
          <a:bodyPr/>
          <a:lstStyle/>
          <a:p>
            <a:endParaRPr lang="ru-RU" dirty="0"/>
          </a:p>
        </p:txBody>
      </p:sp>
      <p:pic>
        <p:nvPicPr>
          <p:cNvPr id="4097" name="Picture 1" descr="D:\user\Desktop\dsc04208_.jpg"/>
          <p:cNvPicPr>
            <a:picLocks noChangeAspect="1" noChangeArrowheads="1"/>
          </p:cNvPicPr>
          <p:nvPr/>
        </p:nvPicPr>
        <p:blipFill>
          <a:blip r:embed="rId2" cstate="print"/>
          <a:srcRect/>
          <a:stretch>
            <a:fillRect/>
          </a:stretch>
        </p:blipFill>
        <p:spPr bwMode="auto">
          <a:xfrm>
            <a:off x="683568" y="764704"/>
            <a:ext cx="4326644" cy="2880320"/>
          </a:xfrm>
          <a:prstGeom prst="rect">
            <a:avLst/>
          </a:prstGeom>
          <a:noFill/>
        </p:spPr>
      </p:pic>
      <p:pic>
        <p:nvPicPr>
          <p:cNvPr id="4098" name="Picture 2" descr="D:\user\Desktop\dsc04086_.jpg"/>
          <p:cNvPicPr>
            <a:picLocks noChangeAspect="1" noChangeArrowheads="1"/>
          </p:cNvPicPr>
          <p:nvPr/>
        </p:nvPicPr>
        <p:blipFill>
          <a:blip r:embed="rId3" cstate="print"/>
          <a:srcRect/>
          <a:stretch>
            <a:fillRect/>
          </a:stretch>
        </p:blipFill>
        <p:spPr bwMode="auto">
          <a:xfrm>
            <a:off x="0" y="3348460"/>
            <a:ext cx="5271821" cy="3509540"/>
          </a:xfrm>
          <a:prstGeom prst="rect">
            <a:avLst/>
          </a:prstGeom>
          <a:noFill/>
        </p:spPr>
      </p:pic>
      <p:pic>
        <p:nvPicPr>
          <p:cNvPr id="4099" name="Picture 3" descr="D:\user\Desktop\p80604_112542.jpg"/>
          <p:cNvPicPr>
            <a:picLocks noChangeAspect="1" noChangeArrowheads="1"/>
          </p:cNvPicPr>
          <p:nvPr/>
        </p:nvPicPr>
        <p:blipFill>
          <a:blip r:embed="rId4" cstate="print"/>
          <a:srcRect/>
          <a:stretch>
            <a:fillRect/>
          </a:stretch>
        </p:blipFill>
        <p:spPr bwMode="auto">
          <a:xfrm>
            <a:off x="5004048" y="1412776"/>
            <a:ext cx="3888432" cy="5245777"/>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090"/>
          </a:xfrm>
        </p:spPr>
        <p:txBody>
          <a:bodyPr>
            <a:normAutofit fontScale="90000"/>
          </a:bodyPr>
          <a:lstStyle/>
          <a:p>
            <a:r>
              <a:rPr lang="uk-UA" dirty="0" smtClean="0"/>
              <a:t>День захисту дітей</a:t>
            </a:r>
            <a:endParaRPr lang="ru-RU" dirty="0"/>
          </a:p>
        </p:txBody>
      </p:sp>
      <p:pic>
        <p:nvPicPr>
          <p:cNvPr id="2049" name="Picture 1" descr="D:\user\Desktop\888.jpg"/>
          <p:cNvPicPr>
            <a:picLocks noGrp="1" noChangeAspect="1" noChangeArrowheads="1"/>
          </p:cNvPicPr>
          <p:nvPr>
            <p:ph idx="1"/>
          </p:nvPr>
        </p:nvPicPr>
        <p:blipFill>
          <a:blip r:embed="rId2" cstate="print"/>
          <a:srcRect/>
          <a:stretch>
            <a:fillRect/>
          </a:stretch>
        </p:blipFill>
        <p:spPr bwMode="auto">
          <a:xfrm>
            <a:off x="323528" y="980728"/>
            <a:ext cx="4392488" cy="3294366"/>
          </a:xfrm>
          <a:prstGeom prst="rect">
            <a:avLst/>
          </a:prstGeom>
          <a:noFill/>
        </p:spPr>
      </p:pic>
      <p:pic>
        <p:nvPicPr>
          <p:cNvPr id="2050" name="Picture 2" descr="D:\user\Desktop\666.jpg"/>
          <p:cNvPicPr>
            <a:picLocks noChangeAspect="1" noChangeArrowheads="1"/>
          </p:cNvPicPr>
          <p:nvPr/>
        </p:nvPicPr>
        <p:blipFill>
          <a:blip r:embed="rId3" cstate="print"/>
          <a:srcRect/>
          <a:stretch>
            <a:fillRect/>
          </a:stretch>
        </p:blipFill>
        <p:spPr bwMode="auto">
          <a:xfrm>
            <a:off x="3707904" y="2708920"/>
            <a:ext cx="5100736" cy="3825552"/>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090"/>
          </a:xfrm>
        </p:spPr>
        <p:txBody>
          <a:bodyPr>
            <a:normAutofit/>
          </a:bodyPr>
          <a:lstStyle/>
          <a:p>
            <a:r>
              <a:rPr lang="uk-UA" sz="3200" dirty="0" smtClean="0"/>
              <a:t>Робота пришкільного табору </a:t>
            </a:r>
            <a:r>
              <a:rPr lang="uk-UA" sz="3200" dirty="0" err="1" smtClean="0"/>
              <a:t>“Сонечко”</a:t>
            </a:r>
            <a:endParaRPr lang="ru-RU" sz="3200" dirty="0"/>
          </a:p>
        </p:txBody>
      </p:sp>
      <p:pic>
        <p:nvPicPr>
          <p:cNvPr id="7170" name="Picture 2" descr="http://school164.klasna.com/uploads/editor/238/56349/news_/images/2018_05_29_12_59_10.jpg"/>
          <p:cNvPicPr>
            <a:picLocks noChangeAspect="1" noChangeArrowheads="1"/>
          </p:cNvPicPr>
          <p:nvPr/>
        </p:nvPicPr>
        <p:blipFill>
          <a:blip r:embed="rId2" cstate="print"/>
          <a:srcRect/>
          <a:stretch>
            <a:fillRect/>
          </a:stretch>
        </p:blipFill>
        <p:spPr bwMode="auto">
          <a:xfrm>
            <a:off x="4932040" y="1196752"/>
            <a:ext cx="3744414" cy="2808312"/>
          </a:xfrm>
          <a:prstGeom prst="rect">
            <a:avLst/>
          </a:prstGeom>
          <a:noFill/>
        </p:spPr>
      </p:pic>
      <p:pic>
        <p:nvPicPr>
          <p:cNvPr id="7174" name="Picture 6" descr="http://school164.klasna.com/uploads/editor/238/56349/news_/images/2018_05_29_13_58_21.jpg"/>
          <p:cNvPicPr>
            <a:picLocks noChangeAspect="1" noChangeArrowheads="1"/>
          </p:cNvPicPr>
          <p:nvPr/>
        </p:nvPicPr>
        <p:blipFill>
          <a:blip r:embed="rId3" cstate="print"/>
          <a:srcRect/>
          <a:stretch>
            <a:fillRect/>
          </a:stretch>
        </p:blipFill>
        <p:spPr bwMode="auto">
          <a:xfrm>
            <a:off x="4932040" y="3717032"/>
            <a:ext cx="3816424" cy="2862319"/>
          </a:xfrm>
          <a:prstGeom prst="rect">
            <a:avLst/>
          </a:prstGeom>
          <a:noFill/>
        </p:spPr>
      </p:pic>
      <p:pic>
        <p:nvPicPr>
          <p:cNvPr id="7176" name="Picture 8" descr="http://school164.klasna.com/uploads/editor/238/56349/news_/images/image_0_02_04_2ce5cced104df37d0162ea72dc6fb63fccdd1fb23392ed80608767008bd3bf4c_v.jpg"/>
          <p:cNvPicPr>
            <a:picLocks noChangeAspect="1" noChangeArrowheads="1"/>
          </p:cNvPicPr>
          <p:nvPr/>
        </p:nvPicPr>
        <p:blipFill>
          <a:blip r:embed="rId4" cstate="print"/>
          <a:srcRect/>
          <a:stretch>
            <a:fillRect/>
          </a:stretch>
        </p:blipFill>
        <p:spPr bwMode="auto">
          <a:xfrm>
            <a:off x="611560" y="908720"/>
            <a:ext cx="4032448" cy="3024338"/>
          </a:xfrm>
          <a:prstGeom prst="rect">
            <a:avLst/>
          </a:prstGeom>
          <a:noFill/>
        </p:spPr>
      </p:pic>
      <p:pic>
        <p:nvPicPr>
          <p:cNvPr id="7178" name="Picture 10" descr="http://school164.klasna.com/uploads/editor/238/56349/news_/images/image_0_02_04_3ddcc817f8a0d2e2346f4698e6c660191c3554efe4d086be138a9a4f509bd44c_v.jpg"/>
          <p:cNvPicPr>
            <a:picLocks noChangeAspect="1" noChangeArrowheads="1"/>
          </p:cNvPicPr>
          <p:nvPr/>
        </p:nvPicPr>
        <p:blipFill>
          <a:blip r:embed="rId5" cstate="print"/>
          <a:srcRect/>
          <a:stretch>
            <a:fillRect/>
          </a:stretch>
        </p:blipFill>
        <p:spPr bwMode="auto">
          <a:xfrm>
            <a:off x="611560" y="3573016"/>
            <a:ext cx="3960440" cy="2970331"/>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2514600"/>
            <a:ext cx="8229600" cy="1143000"/>
          </a:xfrm>
        </p:spPr>
        <p:txBody>
          <a:bodyPr>
            <a:normAutofit fontScale="90000"/>
          </a:bodyPr>
          <a:lstStyle/>
          <a:p>
            <a:pPr lvl="0"/>
            <a:r>
              <a:rPr lang="uk-UA" b="1" dirty="0" smtClean="0">
                <a:ln>
                  <a:solidFill>
                    <a:schemeClr val="accent4">
                      <a:lumMod val="50000"/>
                    </a:schemeClr>
                  </a:solidFill>
                </a:ln>
                <a:latin typeface="Arial" pitchFamily="34" charset="0"/>
                <a:ea typeface="Times New Roman" pitchFamily="18" charset="0"/>
                <a:cs typeface="Arial" pitchFamily="34" charset="0"/>
              </a:rPr>
              <a:t>Персональний </a:t>
            </a:r>
            <a:r>
              <a:rPr lang="uk-UA" b="1" dirty="0" smtClean="0">
                <a:ln>
                  <a:solidFill>
                    <a:schemeClr val="accent4">
                      <a:lumMod val="50000"/>
                    </a:schemeClr>
                  </a:solidFill>
                </a:ln>
                <a:latin typeface="Arial" pitchFamily="34" charset="0"/>
                <a:ea typeface="Times New Roman" pitchFamily="18" charset="0"/>
                <a:cs typeface="Arial" pitchFamily="34" charset="0"/>
              </a:rPr>
              <a:t>внесок керівника у підвищення рівня організації навчально-виховного процесу у школі.</a:t>
            </a:r>
            <a:r>
              <a:rPr lang="ru-RU" b="1" dirty="0" smtClean="0">
                <a:ln>
                  <a:solidFill>
                    <a:schemeClr val="accent4">
                      <a:lumMod val="50000"/>
                    </a:schemeClr>
                  </a:solidFill>
                </a:ln>
                <a:latin typeface="Arial" pitchFamily="34" charset="0"/>
                <a:cs typeface="Arial" pitchFamily="34" charset="0"/>
              </a:rPr>
              <a:t/>
            </a:r>
            <a:br>
              <a:rPr lang="ru-RU" b="1" dirty="0" smtClean="0">
                <a:ln>
                  <a:solidFill>
                    <a:schemeClr val="accent4">
                      <a:lumMod val="50000"/>
                    </a:schemeClr>
                  </a:solidFill>
                </a:ln>
                <a:latin typeface="Arial" pitchFamily="34" charset="0"/>
                <a:cs typeface="Arial" pitchFamily="34" charset="0"/>
              </a:rPr>
            </a:br>
            <a:endParaRPr lang="ru-RU"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600200" y="2057400"/>
            <a:ext cx="5956216" cy="923330"/>
          </a:xfrm>
          <a:prstGeom prst="rect">
            <a:avLst/>
          </a:prstGeom>
          <a:noFill/>
        </p:spPr>
        <p:txBody>
          <a:bodyPr wrap="square" lIns="91440" tIns="45720" rIns="91440" bIns="45720">
            <a:spAutoFit/>
          </a:bodyPr>
          <a:lstStyle/>
          <a:p>
            <a:pPr algn="ctr"/>
            <a:r>
              <a:rPr lang="ru-RU" sz="54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Дякуємо</a:t>
            </a:r>
            <a:r>
              <a:rPr lang="ru-RU"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за </a:t>
            </a:r>
            <a:r>
              <a:rPr lang="ru-RU" sz="54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увагу</a:t>
            </a:r>
            <a:r>
              <a:rPr lang="ru-RU"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a:t>
            </a:r>
            <a:endParaRPr lang="ru-RU"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cSld>
  <p:clrMapOvr>
    <a:masterClrMapping/>
  </p:clrMapOvr>
  <p:transition>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uk-UA" sz="2800" dirty="0" smtClean="0"/>
              <a:t>Облік дітей, які проживають (зареєстровані)  на території обслуговування ХЗОШ № 164</a:t>
            </a:r>
            <a:endParaRPr lang="ru-RU" sz="2800" dirty="0"/>
          </a:p>
        </p:txBody>
      </p:sp>
      <p:graphicFrame>
        <p:nvGraphicFramePr>
          <p:cNvPr id="4" name="Таблица 3"/>
          <p:cNvGraphicFramePr>
            <a:graphicFrameLocks noGrp="1"/>
          </p:cNvGraphicFramePr>
          <p:nvPr>
            <p:extLst>
              <p:ext uri="{D42A27DB-BD31-4B8C-83A1-F6EECF244321}">
                <p14:modId xmlns:p14="http://schemas.microsoft.com/office/powerpoint/2010/main" xmlns="" val="1389073704"/>
              </p:ext>
            </p:extLst>
          </p:nvPr>
        </p:nvGraphicFramePr>
        <p:xfrm>
          <a:off x="251522" y="1214754"/>
          <a:ext cx="8640959" cy="4271646"/>
        </p:xfrm>
        <a:graphic>
          <a:graphicData uri="http://schemas.openxmlformats.org/drawingml/2006/table">
            <a:tbl>
              <a:tblPr>
                <a:tableStyleId>{5940675A-B579-460E-94D1-54222C63F5DA}</a:tableStyleId>
              </a:tblPr>
              <a:tblGrid>
                <a:gridCol w="1577278"/>
                <a:gridCol w="1066800"/>
                <a:gridCol w="762000"/>
                <a:gridCol w="762000"/>
                <a:gridCol w="762000"/>
                <a:gridCol w="762000"/>
                <a:gridCol w="666736"/>
                <a:gridCol w="752050"/>
                <a:gridCol w="768185"/>
                <a:gridCol w="761910"/>
              </a:tblGrid>
              <a:tr h="2045769">
                <a:tc>
                  <a:txBody>
                    <a:bodyPr/>
                    <a:lstStyle/>
                    <a:p>
                      <a:pPr indent="180340" algn="ctr">
                        <a:lnSpc>
                          <a:spcPct val="115000"/>
                        </a:lnSpc>
                        <a:spcAft>
                          <a:spcPts val="0"/>
                        </a:spcAft>
                      </a:pPr>
                      <a:endParaRPr lang="uk-UA" sz="1600" b="1" dirty="0" smtClean="0">
                        <a:solidFill>
                          <a:srgbClr val="002060"/>
                        </a:solidFill>
                        <a:latin typeface="Times New Roman" pitchFamily="18" charset="0"/>
                        <a:cs typeface="Times New Roman" pitchFamily="18" charset="0"/>
                      </a:endParaRPr>
                    </a:p>
                    <a:p>
                      <a:pPr indent="180340" algn="ctr">
                        <a:lnSpc>
                          <a:spcPct val="115000"/>
                        </a:lnSpc>
                        <a:spcAft>
                          <a:spcPts val="0"/>
                        </a:spcAft>
                      </a:pPr>
                      <a:endParaRPr lang="uk-UA" sz="1600" b="1" dirty="0" smtClean="0">
                        <a:solidFill>
                          <a:srgbClr val="002060"/>
                        </a:solidFill>
                        <a:latin typeface="Times New Roman" pitchFamily="18" charset="0"/>
                        <a:cs typeface="Times New Roman" pitchFamily="18" charset="0"/>
                      </a:endParaRPr>
                    </a:p>
                    <a:p>
                      <a:pPr indent="180340" algn="ctr">
                        <a:lnSpc>
                          <a:spcPct val="115000"/>
                        </a:lnSpc>
                        <a:spcAft>
                          <a:spcPts val="0"/>
                        </a:spcAft>
                      </a:pPr>
                      <a:endParaRPr lang="uk-UA" sz="1600" b="1" dirty="0" smtClean="0">
                        <a:solidFill>
                          <a:srgbClr val="002060"/>
                        </a:solidFill>
                        <a:latin typeface="Times New Roman" pitchFamily="18" charset="0"/>
                        <a:cs typeface="Times New Roman" pitchFamily="18" charset="0"/>
                      </a:endParaRPr>
                    </a:p>
                    <a:p>
                      <a:pPr indent="180340" algn="ctr">
                        <a:lnSpc>
                          <a:spcPct val="115000"/>
                        </a:lnSpc>
                        <a:spcAft>
                          <a:spcPts val="0"/>
                        </a:spcAft>
                      </a:pPr>
                      <a:endParaRPr lang="uk-UA" sz="1600" b="1" dirty="0" smtClean="0">
                        <a:solidFill>
                          <a:srgbClr val="002060"/>
                        </a:solidFill>
                        <a:latin typeface="Times New Roman" pitchFamily="18" charset="0"/>
                        <a:cs typeface="Times New Roman" pitchFamily="18" charset="0"/>
                      </a:endParaRPr>
                    </a:p>
                    <a:p>
                      <a:pPr indent="180340" algn="ctr">
                        <a:lnSpc>
                          <a:spcPct val="115000"/>
                        </a:lnSpc>
                        <a:spcAft>
                          <a:spcPts val="0"/>
                        </a:spcAft>
                      </a:pPr>
                      <a:r>
                        <a:rPr lang="uk-UA" sz="1600" b="1" dirty="0" smtClean="0">
                          <a:solidFill>
                            <a:srgbClr val="002060"/>
                          </a:solidFill>
                          <a:latin typeface="Times New Roman" pitchFamily="18" charset="0"/>
                          <a:cs typeface="Times New Roman" pitchFamily="18" charset="0"/>
                        </a:rPr>
                        <a:t>Навчальний </a:t>
                      </a:r>
                      <a:r>
                        <a:rPr lang="uk-UA" sz="1600" b="1" dirty="0">
                          <a:solidFill>
                            <a:srgbClr val="002060"/>
                          </a:solidFill>
                          <a:latin typeface="Times New Roman" pitchFamily="18" charset="0"/>
                          <a:cs typeface="Times New Roman" pitchFamily="18" charset="0"/>
                        </a:rPr>
                        <a:t>рік</a:t>
                      </a:r>
                      <a:endParaRPr lang="ru-RU" sz="1600" b="1" dirty="0">
                        <a:solidFill>
                          <a:srgbClr val="002060"/>
                        </a:solidFill>
                        <a:latin typeface="Times New Roman" pitchFamily="18" charset="0"/>
                        <a:ea typeface="Times New Roman"/>
                        <a:cs typeface="Times New Roman" pitchFamily="18" charset="0"/>
                      </a:endParaRPr>
                    </a:p>
                  </a:txBody>
                  <a:tcPr marL="68260" marR="68260" marT="0" marB="0"/>
                </a:tc>
                <a:tc>
                  <a:txBody>
                    <a:bodyPr/>
                    <a:lstStyle/>
                    <a:p>
                      <a:pPr indent="180340" algn="ctr">
                        <a:lnSpc>
                          <a:spcPct val="115000"/>
                        </a:lnSpc>
                        <a:spcAft>
                          <a:spcPts val="0"/>
                        </a:spcAft>
                      </a:pPr>
                      <a:r>
                        <a:rPr lang="uk-UA" sz="1600" b="1" dirty="0">
                          <a:solidFill>
                            <a:srgbClr val="002060"/>
                          </a:solidFill>
                          <a:latin typeface="Times New Roman" pitchFamily="18" charset="0"/>
                          <a:cs typeface="Times New Roman" pitchFamily="18" charset="0"/>
                        </a:rPr>
                        <a:t>Всього дітей 5-18 років на території </a:t>
                      </a:r>
                      <a:r>
                        <a:rPr lang="uk-UA" sz="1600" b="1" dirty="0" smtClean="0">
                          <a:solidFill>
                            <a:srgbClr val="002060"/>
                          </a:solidFill>
                          <a:latin typeface="Times New Roman" pitchFamily="18" charset="0"/>
                          <a:cs typeface="Times New Roman" pitchFamily="18" charset="0"/>
                        </a:rPr>
                        <a:t>обслуговування</a:t>
                      </a:r>
                      <a:endParaRPr lang="ru-RU" sz="1600" b="1" dirty="0">
                        <a:solidFill>
                          <a:srgbClr val="002060"/>
                        </a:solidFill>
                        <a:latin typeface="Times New Roman" pitchFamily="18" charset="0"/>
                        <a:ea typeface="Times New Roman"/>
                        <a:cs typeface="Times New Roman" pitchFamily="18" charset="0"/>
                      </a:endParaRPr>
                    </a:p>
                  </a:txBody>
                  <a:tcPr marL="68260" marR="68260" marT="0" marB="0" vert="vert270" anchor="ctr"/>
                </a:tc>
                <a:tc>
                  <a:txBody>
                    <a:bodyPr/>
                    <a:lstStyle/>
                    <a:p>
                      <a:pPr indent="180340" algn="ctr">
                        <a:lnSpc>
                          <a:spcPct val="115000"/>
                        </a:lnSpc>
                        <a:spcAft>
                          <a:spcPts val="0"/>
                        </a:spcAft>
                      </a:pPr>
                      <a:r>
                        <a:rPr lang="uk-UA" sz="1600" b="1" dirty="0">
                          <a:solidFill>
                            <a:srgbClr val="002060"/>
                          </a:solidFill>
                          <a:latin typeface="Times New Roman" pitchFamily="18" charset="0"/>
                          <a:cs typeface="Times New Roman" pitchFamily="18" charset="0"/>
                        </a:rPr>
                        <a:t>З них 6-18 років</a:t>
                      </a:r>
                      <a:endParaRPr lang="ru-RU" sz="1600" b="1" dirty="0">
                        <a:solidFill>
                          <a:srgbClr val="002060"/>
                        </a:solidFill>
                        <a:latin typeface="Times New Roman" pitchFamily="18" charset="0"/>
                        <a:ea typeface="Times New Roman"/>
                        <a:cs typeface="Times New Roman" pitchFamily="18" charset="0"/>
                      </a:endParaRPr>
                    </a:p>
                  </a:txBody>
                  <a:tcPr marL="68260" marR="68260" marT="0" marB="0" vert="vert270" anchor="ctr"/>
                </a:tc>
                <a:tc>
                  <a:txBody>
                    <a:bodyPr/>
                    <a:lstStyle/>
                    <a:p>
                      <a:pPr indent="180340" algn="ctr">
                        <a:lnSpc>
                          <a:spcPct val="115000"/>
                        </a:lnSpc>
                        <a:spcAft>
                          <a:spcPts val="0"/>
                        </a:spcAft>
                      </a:pPr>
                      <a:r>
                        <a:rPr lang="uk-UA" sz="1600" b="1" dirty="0">
                          <a:solidFill>
                            <a:srgbClr val="002060"/>
                          </a:solidFill>
                          <a:latin typeface="Times New Roman" pitchFamily="18" charset="0"/>
                          <a:cs typeface="Times New Roman" pitchFamily="18" charset="0"/>
                        </a:rPr>
                        <a:t>З них 5-ти років</a:t>
                      </a:r>
                      <a:endParaRPr lang="ru-RU" sz="1600" b="1" dirty="0">
                        <a:solidFill>
                          <a:srgbClr val="002060"/>
                        </a:solidFill>
                        <a:latin typeface="Times New Roman" pitchFamily="18" charset="0"/>
                        <a:ea typeface="Times New Roman"/>
                        <a:cs typeface="Times New Roman" pitchFamily="18" charset="0"/>
                      </a:endParaRPr>
                    </a:p>
                  </a:txBody>
                  <a:tcPr marL="68260" marR="68260" marT="0" marB="0" vert="vert270" anchor="ctr"/>
                </a:tc>
                <a:tc>
                  <a:txBody>
                    <a:bodyPr/>
                    <a:lstStyle/>
                    <a:p>
                      <a:pPr indent="180340" algn="ctr">
                        <a:lnSpc>
                          <a:spcPct val="115000"/>
                        </a:lnSpc>
                        <a:spcAft>
                          <a:spcPts val="0"/>
                        </a:spcAft>
                      </a:pPr>
                      <a:r>
                        <a:rPr lang="uk-UA" sz="1600" b="1" dirty="0">
                          <a:solidFill>
                            <a:srgbClr val="002060"/>
                          </a:solidFill>
                          <a:latin typeface="Times New Roman" pitchFamily="18" charset="0"/>
                          <a:cs typeface="Times New Roman" pitchFamily="18" charset="0"/>
                        </a:rPr>
                        <a:t>Навчаються</a:t>
                      </a:r>
                      <a:endParaRPr lang="ru-RU" sz="1600" b="1" dirty="0">
                        <a:solidFill>
                          <a:srgbClr val="002060"/>
                        </a:solidFill>
                        <a:latin typeface="Times New Roman" pitchFamily="18" charset="0"/>
                        <a:cs typeface="Times New Roman" pitchFamily="18" charset="0"/>
                      </a:endParaRPr>
                    </a:p>
                    <a:p>
                      <a:pPr indent="180340" algn="ctr">
                        <a:lnSpc>
                          <a:spcPct val="115000"/>
                        </a:lnSpc>
                        <a:spcAft>
                          <a:spcPts val="0"/>
                        </a:spcAft>
                      </a:pPr>
                      <a:r>
                        <a:rPr lang="uk-UA" sz="1600" b="1" dirty="0">
                          <a:solidFill>
                            <a:srgbClr val="002060"/>
                          </a:solidFill>
                          <a:latin typeface="Times New Roman" pitchFamily="18" charset="0"/>
                          <a:cs typeface="Times New Roman" pitchFamily="18" charset="0"/>
                        </a:rPr>
                        <a:t>всього</a:t>
                      </a:r>
                      <a:endParaRPr lang="ru-RU" sz="1600" b="1" dirty="0">
                        <a:solidFill>
                          <a:srgbClr val="002060"/>
                        </a:solidFill>
                        <a:latin typeface="Times New Roman" pitchFamily="18" charset="0"/>
                        <a:ea typeface="Times New Roman"/>
                        <a:cs typeface="Times New Roman" pitchFamily="18" charset="0"/>
                      </a:endParaRPr>
                    </a:p>
                  </a:txBody>
                  <a:tcPr marL="68260" marR="68260" marT="0" marB="0" vert="vert270" anchor="ctr"/>
                </a:tc>
                <a:tc>
                  <a:txBody>
                    <a:bodyPr/>
                    <a:lstStyle/>
                    <a:p>
                      <a:pPr indent="180340" algn="ctr">
                        <a:lnSpc>
                          <a:spcPct val="115000"/>
                        </a:lnSpc>
                        <a:spcAft>
                          <a:spcPts val="0"/>
                        </a:spcAft>
                      </a:pPr>
                      <a:r>
                        <a:rPr lang="uk-UA" sz="1600" b="1" dirty="0">
                          <a:solidFill>
                            <a:srgbClr val="002060"/>
                          </a:solidFill>
                          <a:latin typeface="Times New Roman" pitchFamily="18" charset="0"/>
                          <a:cs typeface="Times New Roman" pitchFamily="18" charset="0"/>
                        </a:rPr>
                        <a:t>Навчаються  у технікумах</a:t>
                      </a:r>
                      <a:endParaRPr lang="ru-RU" sz="1600" b="1" dirty="0">
                        <a:solidFill>
                          <a:srgbClr val="002060"/>
                        </a:solidFill>
                        <a:latin typeface="Times New Roman" pitchFamily="18" charset="0"/>
                        <a:ea typeface="Times New Roman"/>
                        <a:cs typeface="Times New Roman" pitchFamily="18" charset="0"/>
                      </a:endParaRPr>
                    </a:p>
                  </a:txBody>
                  <a:tcPr marL="68260" marR="68260" marT="0" marB="0" vert="vert270" anchor="ctr"/>
                </a:tc>
                <a:tc>
                  <a:txBody>
                    <a:bodyPr/>
                    <a:lstStyle/>
                    <a:p>
                      <a:pPr indent="180340" algn="ctr">
                        <a:lnSpc>
                          <a:spcPct val="115000"/>
                        </a:lnSpc>
                        <a:spcAft>
                          <a:spcPts val="0"/>
                        </a:spcAft>
                      </a:pPr>
                      <a:r>
                        <a:rPr lang="uk-UA" sz="1600" b="1" dirty="0">
                          <a:solidFill>
                            <a:srgbClr val="002060"/>
                          </a:solidFill>
                          <a:latin typeface="Times New Roman" pitchFamily="18" charset="0"/>
                          <a:cs typeface="Times New Roman" pitchFamily="18" charset="0"/>
                        </a:rPr>
                        <a:t>Навчаються   у ПТНЗ</a:t>
                      </a:r>
                      <a:endParaRPr lang="ru-RU" sz="1600" b="1" dirty="0">
                        <a:solidFill>
                          <a:srgbClr val="002060"/>
                        </a:solidFill>
                        <a:latin typeface="Times New Roman" pitchFamily="18" charset="0"/>
                        <a:ea typeface="Times New Roman"/>
                        <a:cs typeface="Times New Roman" pitchFamily="18" charset="0"/>
                      </a:endParaRPr>
                    </a:p>
                  </a:txBody>
                  <a:tcPr marL="68260" marR="68260" marT="0" marB="0" vert="vert270" anchor="ctr"/>
                </a:tc>
                <a:tc>
                  <a:txBody>
                    <a:bodyPr/>
                    <a:lstStyle/>
                    <a:p>
                      <a:pPr indent="180340" algn="ctr">
                        <a:lnSpc>
                          <a:spcPct val="115000"/>
                        </a:lnSpc>
                        <a:spcAft>
                          <a:spcPts val="0"/>
                        </a:spcAft>
                      </a:pPr>
                      <a:r>
                        <a:rPr lang="uk-UA" sz="1600" b="1" dirty="0">
                          <a:solidFill>
                            <a:srgbClr val="002060"/>
                          </a:solidFill>
                          <a:latin typeface="Times New Roman" pitchFamily="18" charset="0"/>
                          <a:cs typeface="Times New Roman" pitchFamily="18" charset="0"/>
                        </a:rPr>
                        <a:t>Навчаються  у ХЗОШ №164</a:t>
                      </a:r>
                      <a:endParaRPr lang="ru-RU" sz="1600" b="1" dirty="0">
                        <a:solidFill>
                          <a:srgbClr val="002060"/>
                        </a:solidFill>
                        <a:latin typeface="Times New Roman" pitchFamily="18" charset="0"/>
                        <a:ea typeface="Times New Roman"/>
                        <a:cs typeface="Times New Roman" pitchFamily="18" charset="0"/>
                      </a:endParaRPr>
                    </a:p>
                  </a:txBody>
                  <a:tcPr marL="68260" marR="68260" marT="0" marB="0" vert="vert270" anchor="ctr"/>
                </a:tc>
                <a:tc>
                  <a:txBody>
                    <a:bodyPr/>
                    <a:lstStyle/>
                    <a:p>
                      <a:pPr indent="180340" algn="ctr">
                        <a:lnSpc>
                          <a:spcPct val="115000"/>
                        </a:lnSpc>
                        <a:spcAft>
                          <a:spcPts val="0"/>
                        </a:spcAft>
                      </a:pPr>
                      <a:r>
                        <a:rPr lang="uk-UA" sz="1600" b="1" dirty="0">
                          <a:solidFill>
                            <a:srgbClr val="002060"/>
                          </a:solidFill>
                          <a:latin typeface="Times New Roman" pitchFamily="18" charset="0"/>
                          <a:cs typeface="Times New Roman" pitchFamily="18" charset="0"/>
                        </a:rPr>
                        <a:t>У школах району</a:t>
                      </a:r>
                      <a:endParaRPr lang="ru-RU" sz="1600" b="1" dirty="0">
                        <a:solidFill>
                          <a:srgbClr val="002060"/>
                        </a:solidFill>
                        <a:latin typeface="Times New Roman" pitchFamily="18" charset="0"/>
                        <a:ea typeface="Times New Roman"/>
                        <a:cs typeface="Times New Roman" pitchFamily="18" charset="0"/>
                      </a:endParaRPr>
                    </a:p>
                  </a:txBody>
                  <a:tcPr marL="68260" marR="68260" marT="0" marB="0" vert="vert270" anchor="ctr"/>
                </a:tc>
                <a:tc>
                  <a:txBody>
                    <a:bodyPr/>
                    <a:lstStyle/>
                    <a:p>
                      <a:pPr indent="180340" algn="ctr">
                        <a:lnSpc>
                          <a:spcPct val="115000"/>
                        </a:lnSpc>
                        <a:spcAft>
                          <a:spcPts val="0"/>
                        </a:spcAft>
                      </a:pPr>
                      <a:r>
                        <a:rPr lang="uk-UA" sz="1600" b="1" dirty="0">
                          <a:solidFill>
                            <a:srgbClr val="002060"/>
                          </a:solidFill>
                          <a:latin typeface="Times New Roman" pitchFamily="18" charset="0"/>
                          <a:cs typeface="Times New Roman" pitchFamily="18" charset="0"/>
                        </a:rPr>
                        <a:t>У школах міста</a:t>
                      </a:r>
                      <a:endParaRPr lang="ru-RU" sz="1600" b="1" dirty="0">
                        <a:solidFill>
                          <a:srgbClr val="002060"/>
                        </a:solidFill>
                        <a:latin typeface="Times New Roman" pitchFamily="18" charset="0"/>
                        <a:ea typeface="Times New Roman"/>
                        <a:cs typeface="Times New Roman" pitchFamily="18" charset="0"/>
                      </a:endParaRPr>
                    </a:p>
                  </a:txBody>
                  <a:tcPr marL="68260" marR="68260" marT="0" marB="0" vert="vert270" anchor="ctr"/>
                </a:tc>
              </a:tr>
              <a:tr h="378857">
                <a:tc>
                  <a:txBody>
                    <a:bodyPr/>
                    <a:lstStyle/>
                    <a:p>
                      <a:pPr indent="180340" algn="ctr">
                        <a:lnSpc>
                          <a:spcPct val="115000"/>
                        </a:lnSpc>
                        <a:spcAft>
                          <a:spcPts val="0"/>
                        </a:spcAft>
                      </a:pPr>
                      <a:r>
                        <a:rPr lang="en-US" sz="1700" b="1" dirty="0">
                          <a:solidFill>
                            <a:srgbClr val="002060"/>
                          </a:solidFill>
                          <a:latin typeface="Times New Roman" pitchFamily="18" charset="0"/>
                          <a:cs typeface="Times New Roman" pitchFamily="18" charset="0"/>
                        </a:rPr>
                        <a:t>2012/2013</a:t>
                      </a:r>
                      <a:endParaRPr lang="ru-RU" sz="1700" b="1" dirty="0">
                        <a:solidFill>
                          <a:srgbClr val="002060"/>
                        </a:solidFill>
                        <a:latin typeface="Times New Roman" pitchFamily="18" charset="0"/>
                        <a:ea typeface="Times New Roman"/>
                        <a:cs typeface="Times New Roman" pitchFamily="18" charset="0"/>
                      </a:endParaRPr>
                    </a:p>
                  </a:txBody>
                  <a:tcPr marL="68260" marR="68260" marT="0" marB="0" anchor="ctr"/>
                </a:tc>
                <a:tc>
                  <a:txBody>
                    <a:bodyPr/>
                    <a:lstStyle/>
                    <a:p>
                      <a:pPr indent="180340" algn="ctr">
                        <a:lnSpc>
                          <a:spcPct val="115000"/>
                        </a:lnSpc>
                        <a:spcAft>
                          <a:spcPts val="0"/>
                        </a:spcAft>
                      </a:pPr>
                      <a:r>
                        <a:rPr lang="uk-UA" sz="1700" b="1">
                          <a:solidFill>
                            <a:srgbClr val="002060"/>
                          </a:solidFill>
                          <a:latin typeface="Times New Roman" pitchFamily="18" charset="0"/>
                          <a:cs typeface="Times New Roman" pitchFamily="18" charset="0"/>
                        </a:rPr>
                        <a:t>406</a:t>
                      </a:r>
                      <a:endParaRPr lang="ru-RU" sz="1700" b="1">
                        <a:solidFill>
                          <a:srgbClr val="002060"/>
                        </a:solidFill>
                        <a:latin typeface="Times New Roman" pitchFamily="18" charset="0"/>
                        <a:ea typeface="Times New Roman"/>
                        <a:cs typeface="Times New Roman" pitchFamily="18" charset="0"/>
                      </a:endParaRPr>
                    </a:p>
                  </a:txBody>
                  <a:tcPr marL="68260" marR="68260" marT="0" marB="0" anchor="ctr"/>
                </a:tc>
                <a:tc>
                  <a:txBody>
                    <a:bodyPr/>
                    <a:lstStyle/>
                    <a:p>
                      <a:pPr indent="180340" algn="ctr">
                        <a:lnSpc>
                          <a:spcPct val="115000"/>
                        </a:lnSpc>
                        <a:spcAft>
                          <a:spcPts val="0"/>
                        </a:spcAft>
                      </a:pPr>
                      <a:r>
                        <a:rPr lang="uk-UA" sz="1700" b="1">
                          <a:solidFill>
                            <a:srgbClr val="002060"/>
                          </a:solidFill>
                          <a:latin typeface="Times New Roman" pitchFamily="18" charset="0"/>
                          <a:cs typeface="Times New Roman" pitchFamily="18" charset="0"/>
                        </a:rPr>
                        <a:t>364</a:t>
                      </a:r>
                      <a:endParaRPr lang="ru-RU" sz="1700" b="1">
                        <a:solidFill>
                          <a:srgbClr val="002060"/>
                        </a:solidFill>
                        <a:latin typeface="Times New Roman" pitchFamily="18" charset="0"/>
                        <a:ea typeface="Times New Roman"/>
                        <a:cs typeface="Times New Roman" pitchFamily="18" charset="0"/>
                      </a:endParaRPr>
                    </a:p>
                  </a:txBody>
                  <a:tcPr marL="68260" marR="68260" marT="0" marB="0" anchor="ctr"/>
                </a:tc>
                <a:tc>
                  <a:txBody>
                    <a:bodyPr/>
                    <a:lstStyle/>
                    <a:p>
                      <a:pPr indent="180340" algn="ctr">
                        <a:lnSpc>
                          <a:spcPct val="115000"/>
                        </a:lnSpc>
                        <a:spcAft>
                          <a:spcPts val="0"/>
                        </a:spcAft>
                      </a:pPr>
                      <a:r>
                        <a:rPr lang="uk-UA" sz="1700" b="1">
                          <a:solidFill>
                            <a:srgbClr val="002060"/>
                          </a:solidFill>
                          <a:latin typeface="Times New Roman" pitchFamily="18" charset="0"/>
                          <a:cs typeface="Times New Roman" pitchFamily="18" charset="0"/>
                        </a:rPr>
                        <a:t>42</a:t>
                      </a:r>
                      <a:endParaRPr lang="ru-RU" sz="1700" b="1">
                        <a:solidFill>
                          <a:srgbClr val="002060"/>
                        </a:solidFill>
                        <a:latin typeface="Times New Roman" pitchFamily="18" charset="0"/>
                        <a:ea typeface="Times New Roman"/>
                        <a:cs typeface="Times New Roman" pitchFamily="18" charset="0"/>
                      </a:endParaRPr>
                    </a:p>
                  </a:txBody>
                  <a:tcPr marL="68260" marR="68260" marT="0" marB="0" anchor="ctr"/>
                </a:tc>
                <a:tc>
                  <a:txBody>
                    <a:bodyPr/>
                    <a:lstStyle/>
                    <a:p>
                      <a:pPr indent="180340" algn="ctr">
                        <a:lnSpc>
                          <a:spcPct val="115000"/>
                        </a:lnSpc>
                        <a:spcAft>
                          <a:spcPts val="0"/>
                        </a:spcAft>
                      </a:pPr>
                      <a:r>
                        <a:rPr lang="uk-UA" sz="1700" b="1">
                          <a:solidFill>
                            <a:srgbClr val="002060"/>
                          </a:solidFill>
                          <a:latin typeface="Times New Roman" pitchFamily="18" charset="0"/>
                          <a:cs typeface="Times New Roman" pitchFamily="18" charset="0"/>
                        </a:rPr>
                        <a:t>363</a:t>
                      </a:r>
                      <a:endParaRPr lang="ru-RU" sz="1700" b="1">
                        <a:solidFill>
                          <a:srgbClr val="002060"/>
                        </a:solidFill>
                        <a:latin typeface="Times New Roman" pitchFamily="18" charset="0"/>
                        <a:ea typeface="Times New Roman"/>
                        <a:cs typeface="Times New Roman" pitchFamily="18" charset="0"/>
                      </a:endParaRPr>
                    </a:p>
                  </a:txBody>
                  <a:tcPr marL="68260" marR="68260" marT="0" marB="0" anchor="ctr"/>
                </a:tc>
                <a:tc>
                  <a:txBody>
                    <a:bodyPr/>
                    <a:lstStyle/>
                    <a:p>
                      <a:pPr indent="180340" algn="ctr">
                        <a:lnSpc>
                          <a:spcPct val="115000"/>
                        </a:lnSpc>
                        <a:spcAft>
                          <a:spcPts val="0"/>
                        </a:spcAft>
                      </a:pPr>
                      <a:r>
                        <a:rPr lang="uk-UA" sz="1700" b="1" dirty="0">
                          <a:solidFill>
                            <a:srgbClr val="002060"/>
                          </a:solidFill>
                          <a:latin typeface="Times New Roman" pitchFamily="18" charset="0"/>
                          <a:cs typeface="Times New Roman" pitchFamily="18" charset="0"/>
                        </a:rPr>
                        <a:t>31</a:t>
                      </a:r>
                      <a:endParaRPr lang="ru-RU" sz="1700" b="1" dirty="0">
                        <a:solidFill>
                          <a:srgbClr val="002060"/>
                        </a:solidFill>
                        <a:latin typeface="Times New Roman" pitchFamily="18" charset="0"/>
                        <a:ea typeface="Times New Roman"/>
                        <a:cs typeface="Times New Roman" pitchFamily="18" charset="0"/>
                      </a:endParaRPr>
                    </a:p>
                  </a:txBody>
                  <a:tcPr marL="68260" marR="68260" marT="0" marB="0" anchor="ctr"/>
                </a:tc>
                <a:tc>
                  <a:txBody>
                    <a:bodyPr/>
                    <a:lstStyle/>
                    <a:p>
                      <a:pPr indent="180340" algn="ctr">
                        <a:lnSpc>
                          <a:spcPct val="115000"/>
                        </a:lnSpc>
                        <a:spcAft>
                          <a:spcPts val="0"/>
                        </a:spcAft>
                      </a:pPr>
                      <a:r>
                        <a:rPr lang="uk-UA" sz="1700" b="1" dirty="0">
                          <a:solidFill>
                            <a:srgbClr val="002060"/>
                          </a:solidFill>
                          <a:latin typeface="Times New Roman" pitchFamily="18" charset="0"/>
                          <a:cs typeface="Times New Roman" pitchFamily="18" charset="0"/>
                        </a:rPr>
                        <a:t>5</a:t>
                      </a:r>
                      <a:endParaRPr lang="ru-RU" sz="1700" b="1" dirty="0">
                        <a:solidFill>
                          <a:srgbClr val="002060"/>
                        </a:solidFill>
                        <a:latin typeface="Times New Roman" pitchFamily="18" charset="0"/>
                        <a:ea typeface="Times New Roman"/>
                        <a:cs typeface="Times New Roman" pitchFamily="18" charset="0"/>
                      </a:endParaRPr>
                    </a:p>
                  </a:txBody>
                  <a:tcPr marL="68260" marR="68260" marT="0" marB="0" anchor="ctr"/>
                </a:tc>
                <a:tc>
                  <a:txBody>
                    <a:bodyPr/>
                    <a:lstStyle/>
                    <a:p>
                      <a:pPr indent="180340" algn="ctr">
                        <a:lnSpc>
                          <a:spcPct val="115000"/>
                        </a:lnSpc>
                        <a:spcAft>
                          <a:spcPts val="0"/>
                        </a:spcAft>
                      </a:pPr>
                      <a:r>
                        <a:rPr lang="uk-UA" sz="1700" b="1">
                          <a:solidFill>
                            <a:srgbClr val="002060"/>
                          </a:solidFill>
                          <a:latin typeface="Times New Roman" pitchFamily="18" charset="0"/>
                          <a:cs typeface="Times New Roman" pitchFamily="18" charset="0"/>
                        </a:rPr>
                        <a:t>184</a:t>
                      </a:r>
                      <a:endParaRPr lang="ru-RU" sz="1700" b="1">
                        <a:solidFill>
                          <a:srgbClr val="002060"/>
                        </a:solidFill>
                        <a:latin typeface="Times New Roman" pitchFamily="18" charset="0"/>
                        <a:ea typeface="Times New Roman"/>
                        <a:cs typeface="Times New Roman" pitchFamily="18" charset="0"/>
                      </a:endParaRPr>
                    </a:p>
                  </a:txBody>
                  <a:tcPr marL="68260" marR="68260" marT="0" marB="0" anchor="ctr"/>
                </a:tc>
                <a:tc>
                  <a:txBody>
                    <a:bodyPr/>
                    <a:lstStyle/>
                    <a:p>
                      <a:pPr indent="180340" algn="ctr">
                        <a:lnSpc>
                          <a:spcPct val="115000"/>
                        </a:lnSpc>
                        <a:spcAft>
                          <a:spcPts val="0"/>
                        </a:spcAft>
                      </a:pPr>
                      <a:r>
                        <a:rPr lang="uk-UA" sz="1700" b="1">
                          <a:solidFill>
                            <a:srgbClr val="002060"/>
                          </a:solidFill>
                          <a:latin typeface="Times New Roman" pitchFamily="18" charset="0"/>
                          <a:cs typeface="Times New Roman" pitchFamily="18" charset="0"/>
                        </a:rPr>
                        <a:t>77</a:t>
                      </a:r>
                      <a:endParaRPr lang="ru-RU" sz="1700" b="1">
                        <a:solidFill>
                          <a:srgbClr val="002060"/>
                        </a:solidFill>
                        <a:latin typeface="Times New Roman" pitchFamily="18" charset="0"/>
                        <a:ea typeface="Times New Roman"/>
                        <a:cs typeface="Times New Roman" pitchFamily="18" charset="0"/>
                      </a:endParaRPr>
                    </a:p>
                  </a:txBody>
                  <a:tcPr marL="68260" marR="68260" marT="0" marB="0" anchor="ctr"/>
                </a:tc>
                <a:tc>
                  <a:txBody>
                    <a:bodyPr/>
                    <a:lstStyle/>
                    <a:p>
                      <a:pPr indent="180340" algn="ctr">
                        <a:lnSpc>
                          <a:spcPct val="115000"/>
                        </a:lnSpc>
                        <a:spcAft>
                          <a:spcPts val="0"/>
                        </a:spcAft>
                      </a:pPr>
                      <a:r>
                        <a:rPr lang="uk-UA" sz="1700" b="1" dirty="0">
                          <a:solidFill>
                            <a:srgbClr val="002060"/>
                          </a:solidFill>
                          <a:latin typeface="Times New Roman" pitchFamily="18" charset="0"/>
                          <a:cs typeface="Times New Roman" pitchFamily="18" charset="0"/>
                        </a:rPr>
                        <a:t>61</a:t>
                      </a:r>
                      <a:endParaRPr lang="ru-RU" sz="1700" b="1" dirty="0">
                        <a:solidFill>
                          <a:srgbClr val="002060"/>
                        </a:solidFill>
                        <a:latin typeface="Times New Roman" pitchFamily="18" charset="0"/>
                        <a:ea typeface="Times New Roman"/>
                        <a:cs typeface="Times New Roman" pitchFamily="18" charset="0"/>
                      </a:endParaRPr>
                    </a:p>
                  </a:txBody>
                  <a:tcPr marL="68260" marR="68260" marT="0" marB="0" anchor="ctr"/>
                </a:tc>
              </a:tr>
              <a:tr h="378857">
                <a:tc>
                  <a:txBody>
                    <a:bodyPr/>
                    <a:lstStyle/>
                    <a:p>
                      <a:pPr indent="180340" algn="ctr">
                        <a:lnSpc>
                          <a:spcPct val="115000"/>
                        </a:lnSpc>
                        <a:spcAft>
                          <a:spcPts val="0"/>
                        </a:spcAft>
                      </a:pPr>
                      <a:r>
                        <a:rPr lang="uk-UA" sz="1700" b="1">
                          <a:solidFill>
                            <a:srgbClr val="002060"/>
                          </a:solidFill>
                          <a:latin typeface="Times New Roman" pitchFamily="18" charset="0"/>
                          <a:cs typeface="Times New Roman" pitchFamily="18" charset="0"/>
                        </a:rPr>
                        <a:t>2013/2014</a:t>
                      </a:r>
                      <a:endParaRPr lang="ru-RU" sz="1700" b="1">
                        <a:solidFill>
                          <a:srgbClr val="002060"/>
                        </a:solidFill>
                        <a:latin typeface="Times New Roman" pitchFamily="18" charset="0"/>
                        <a:ea typeface="Times New Roman"/>
                        <a:cs typeface="Times New Roman" pitchFamily="18" charset="0"/>
                      </a:endParaRPr>
                    </a:p>
                  </a:txBody>
                  <a:tcPr marL="68260" marR="68260" marT="0" marB="0" anchor="ctr"/>
                </a:tc>
                <a:tc>
                  <a:txBody>
                    <a:bodyPr/>
                    <a:lstStyle/>
                    <a:p>
                      <a:pPr indent="180340" algn="ctr">
                        <a:lnSpc>
                          <a:spcPct val="115000"/>
                        </a:lnSpc>
                        <a:spcAft>
                          <a:spcPts val="0"/>
                        </a:spcAft>
                      </a:pPr>
                      <a:r>
                        <a:rPr lang="uk-UA" sz="1700" b="1">
                          <a:solidFill>
                            <a:srgbClr val="002060"/>
                          </a:solidFill>
                          <a:latin typeface="Times New Roman" pitchFamily="18" charset="0"/>
                          <a:cs typeface="Times New Roman" pitchFamily="18" charset="0"/>
                        </a:rPr>
                        <a:t>544</a:t>
                      </a:r>
                      <a:endParaRPr lang="ru-RU" sz="1700" b="1">
                        <a:solidFill>
                          <a:srgbClr val="002060"/>
                        </a:solidFill>
                        <a:latin typeface="Times New Roman" pitchFamily="18" charset="0"/>
                        <a:ea typeface="Times New Roman"/>
                        <a:cs typeface="Times New Roman" pitchFamily="18" charset="0"/>
                      </a:endParaRPr>
                    </a:p>
                  </a:txBody>
                  <a:tcPr marL="68260" marR="68260" marT="0" marB="0" anchor="ctr"/>
                </a:tc>
                <a:tc>
                  <a:txBody>
                    <a:bodyPr/>
                    <a:lstStyle/>
                    <a:p>
                      <a:pPr indent="180340" algn="ctr">
                        <a:lnSpc>
                          <a:spcPct val="115000"/>
                        </a:lnSpc>
                        <a:spcAft>
                          <a:spcPts val="0"/>
                        </a:spcAft>
                      </a:pPr>
                      <a:r>
                        <a:rPr lang="uk-UA" sz="1700" b="1">
                          <a:solidFill>
                            <a:srgbClr val="002060"/>
                          </a:solidFill>
                          <a:latin typeface="Times New Roman" pitchFamily="18" charset="0"/>
                          <a:cs typeface="Times New Roman" pitchFamily="18" charset="0"/>
                        </a:rPr>
                        <a:t>495</a:t>
                      </a:r>
                      <a:endParaRPr lang="ru-RU" sz="1700" b="1">
                        <a:solidFill>
                          <a:srgbClr val="002060"/>
                        </a:solidFill>
                        <a:latin typeface="Times New Roman" pitchFamily="18" charset="0"/>
                        <a:ea typeface="Times New Roman"/>
                        <a:cs typeface="Times New Roman" pitchFamily="18" charset="0"/>
                      </a:endParaRPr>
                    </a:p>
                  </a:txBody>
                  <a:tcPr marL="68260" marR="68260" marT="0" marB="0" anchor="ctr"/>
                </a:tc>
                <a:tc>
                  <a:txBody>
                    <a:bodyPr/>
                    <a:lstStyle/>
                    <a:p>
                      <a:pPr indent="180340" algn="ctr">
                        <a:lnSpc>
                          <a:spcPct val="115000"/>
                        </a:lnSpc>
                        <a:spcAft>
                          <a:spcPts val="0"/>
                        </a:spcAft>
                      </a:pPr>
                      <a:r>
                        <a:rPr lang="uk-UA" sz="1700" b="1">
                          <a:solidFill>
                            <a:srgbClr val="002060"/>
                          </a:solidFill>
                          <a:latin typeface="Times New Roman" pitchFamily="18" charset="0"/>
                          <a:cs typeface="Times New Roman" pitchFamily="18" charset="0"/>
                        </a:rPr>
                        <a:t>49</a:t>
                      </a:r>
                      <a:endParaRPr lang="ru-RU" sz="1700" b="1">
                        <a:solidFill>
                          <a:srgbClr val="002060"/>
                        </a:solidFill>
                        <a:latin typeface="Times New Roman" pitchFamily="18" charset="0"/>
                        <a:ea typeface="Times New Roman"/>
                        <a:cs typeface="Times New Roman" pitchFamily="18" charset="0"/>
                      </a:endParaRPr>
                    </a:p>
                  </a:txBody>
                  <a:tcPr marL="68260" marR="68260" marT="0" marB="0" anchor="ctr"/>
                </a:tc>
                <a:tc>
                  <a:txBody>
                    <a:bodyPr/>
                    <a:lstStyle/>
                    <a:p>
                      <a:pPr indent="180340" algn="ctr">
                        <a:lnSpc>
                          <a:spcPct val="115000"/>
                        </a:lnSpc>
                        <a:spcAft>
                          <a:spcPts val="0"/>
                        </a:spcAft>
                      </a:pPr>
                      <a:r>
                        <a:rPr lang="uk-UA" sz="1700" b="1">
                          <a:solidFill>
                            <a:srgbClr val="002060"/>
                          </a:solidFill>
                          <a:latin typeface="Times New Roman" pitchFamily="18" charset="0"/>
                          <a:cs typeface="Times New Roman" pitchFamily="18" charset="0"/>
                        </a:rPr>
                        <a:t>488</a:t>
                      </a:r>
                      <a:endParaRPr lang="ru-RU" sz="1700" b="1">
                        <a:solidFill>
                          <a:srgbClr val="002060"/>
                        </a:solidFill>
                        <a:latin typeface="Times New Roman" pitchFamily="18" charset="0"/>
                        <a:ea typeface="Times New Roman"/>
                        <a:cs typeface="Times New Roman" pitchFamily="18" charset="0"/>
                      </a:endParaRPr>
                    </a:p>
                  </a:txBody>
                  <a:tcPr marL="68260" marR="68260" marT="0" marB="0" anchor="ctr"/>
                </a:tc>
                <a:tc>
                  <a:txBody>
                    <a:bodyPr/>
                    <a:lstStyle/>
                    <a:p>
                      <a:pPr indent="180340" algn="ctr">
                        <a:lnSpc>
                          <a:spcPct val="115000"/>
                        </a:lnSpc>
                        <a:spcAft>
                          <a:spcPts val="0"/>
                        </a:spcAft>
                      </a:pPr>
                      <a:r>
                        <a:rPr lang="uk-UA" sz="1700" b="1" dirty="0">
                          <a:solidFill>
                            <a:srgbClr val="002060"/>
                          </a:solidFill>
                          <a:latin typeface="Times New Roman" pitchFamily="18" charset="0"/>
                          <a:cs typeface="Times New Roman" pitchFamily="18" charset="0"/>
                        </a:rPr>
                        <a:t>30</a:t>
                      </a:r>
                      <a:endParaRPr lang="ru-RU" sz="1700" b="1" dirty="0">
                        <a:solidFill>
                          <a:srgbClr val="002060"/>
                        </a:solidFill>
                        <a:latin typeface="Times New Roman" pitchFamily="18" charset="0"/>
                        <a:ea typeface="Times New Roman"/>
                        <a:cs typeface="Times New Roman" pitchFamily="18" charset="0"/>
                      </a:endParaRPr>
                    </a:p>
                  </a:txBody>
                  <a:tcPr marL="68260" marR="68260" marT="0" marB="0" anchor="ctr"/>
                </a:tc>
                <a:tc>
                  <a:txBody>
                    <a:bodyPr/>
                    <a:lstStyle/>
                    <a:p>
                      <a:pPr indent="180340" algn="ctr">
                        <a:lnSpc>
                          <a:spcPct val="115000"/>
                        </a:lnSpc>
                        <a:spcAft>
                          <a:spcPts val="0"/>
                        </a:spcAft>
                      </a:pPr>
                      <a:r>
                        <a:rPr lang="uk-UA" sz="1700" b="1" dirty="0">
                          <a:solidFill>
                            <a:srgbClr val="002060"/>
                          </a:solidFill>
                          <a:latin typeface="Times New Roman" pitchFamily="18" charset="0"/>
                          <a:cs typeface="Times New Roman" pitchFamily="18" charset="0"/>
                        </a:rPr>
                        <a:t>8</a:t>
                      </a:r>
                      <a:endParaRPr lang="ru-RU" sz="1700" b="1" dirty="0">
                        <a:solidFill>
                          <a:srgbClr val="002060"/>
                        </a:solidFill>
                        <a:latin typeface="Times New Roman" pitchFamily="18" charset="0"/>
                        <a:ea typeface="Times New Roman"/>
                        <a:cs typeface="Times New Roman" pitchFamily="18" charset="0"/>
                      </a:endParaRPr>
                    </a:p>
                  </a:txBody>
                  <a:tcPr marL="68260" marR="68260" marT="0" marB="0" anchor="ctr"/>
                </a:tc>
                <a:tc>
                  <a:txBody>
                    <a:bodyPr/>
                    <a:lstStyle/>
                    <a:p>
                      <a:pPr indent="180340" algn="ctr">
                        <a:lnSpc>
                          <a:spcPct val="115000"/>
                        </a:lnSpc>
                        <a:spcAft>
                          <a:spcPts val="0"/>
                        </a:spcAft>
                      </a:pPr>
                      <a:r>
                        <a:rPr lang="uk-UA" sz="1700" b="1" dirty="0">
                          <a:solidFill>
                            <a:srgbClr val="002060"/>
                          </a:solidFill>
                          <a:latin typeface="Times New Roman" pitchFamily="18" charset="0"/>
                          <a:cs typeface="Times New Roman" pitchFamily="18" charset="0"/>
                        </a:rPr>
                        <a:t>221</a:t>
                      </a:r>
                      <a:endParaRPr lang="ru-RU" sz="1700" b="1" dirty="0">
                        <a:solidFill>
                          <a:srgbClr val="002060"/>
                        </a:solidFill>
                        <a:latin typeface="Times New Roman" pitchFamily="18" charset="0"/>
                        <a:ea typeface="Times New Roman"/>
                        <a:cs typeface="Times New Roman" pitchFamily="18" charset="0"/>
                      </a:endParaRPr>
                    </a:p>
                  </a:txBody>
                  <a:tcPr marL="68260" marR="68260" marT="0" marB="0" anchor="ctr"/>
                </a:tc>
                <a:tc>
                  <a:txBody>
                    <a:bodyPr/>
                    <a:lstStyle/>
                    <a:p>
                      <a:pPr indent="180340" algn="ctr">
                        <a:lnSpc>
                          <a:spcPct val="115000"/>
                        </a:lnSpc>
                        <a:spcAft>
                          <a:spcPts val="0"/>
                        </a:spcAft>
                      </a:pPr>
                      <a:r>
                        <a:rPr lang="uk-UA" sz="1700" b="1">
                          <a:solidFill>
                            <a:srgbClr val="002060"/>
                          </a:solidFill>
                          <a:latin typeface="Times New Roman" pitchFamily="18" charset="0"/>
                          <a:cs typeface="Times New Roman" pitchFamily="18" charset="0"/>
                        </a:rPr>
                        <a:t>148</a:t>
                      </a:r>
                      <a:endParaRPr lang="ru-RU" sz="1700" b="1">
                        <a:solidFill>
                          <a:srgbClr val="002060"/>
                        </a:solidFill>
                        <a:latin typeface="Times New Roman" pitchFamily="18" charset="0"/>
                        <a:ea typeface="Times New Roman"/>
                        <a:cs typeface="Times New Roman" pitchFamily="18" charset="0"/>
                      </a:endParaRPr>
                    </a:p>
                  </a:txBody>
                  <a:tcPr marL="68260" marR="68260" marT="0" marB="0" anchor="ctr"/>
                </a:tc>
                <a:tc>
                  <a:txBody>
                    <a:bodyPr/>
                    <a:lstStyle/>
                    <a:p>
                      <a:pPr indent="180340" algn="ctr">
                        <a:lnSpc>
                          <a:spcPct val="115000"/>
                        </a:lnSpc>
                        <a:spcAft>
                          <a:spcPts val="0"/>
                        </a:spcAft>
                      </a:pPr>
                      <a:r>
                        <a:rPr lang="uk-UA" sz="1700" b="1" dirty="0">
                          <a:solidFill>
                            <a:srgbClr val="002060"/>
                          </a:solidFill>
                          <a:latin typeface="Times New Roman" pitchFamily="18" charset="0"/>
                          <a:cs typeface="Times New Roman" pitchFamily="18" charset="0"/>
                        </a:rPr>
                        <a:t>81</a:t>
                      </a:r>
                      <a:endParaRPr lang="ru-RU" sz="1700" b="1" dirty="0">
                        <a:solidFill>
                          <a:srgbClr val="002060"/>
                        </a:solidFill>
                        <a:latin typeface="Times New Roman" pitchFamily="18" charset="0"/>
                        <a:ea typeface="Times New Roman"/>
                        <a:cs typeface="Times New Roman" pitchFamily="18" charset="0"/>
                      </a:endParaRPr>
                    </a:p>
                  </a:txBody>
                  <a:tcPr marL="68260" marR="68260" marT="0" marB="0" anchor="ctr"/>
                </a:tc>
              </a:tr>
              <a:tr h="365653">
                <a:tc>
                  <a:txBody>
                    <a:bodyPr/>
                    <a:lstStyle/>
                    <a:p>
                      <a:pPr indent="180340" algn="ctr">
                        <a:lnSpc>
                          <a:spcPct val="115000"/>
                        </a:lnSpc>
                        <a:spcAft>
                          <a:spcPts val="0"/>
                        </a:spcAft>
                      </a:pPr>
                      <a:r>
                        <a:rPr lang="uk-UA" sz="1700" b="1" dirty="0">
                          <a:solidFill>
                            <a:srgbClr val="002060"/>
                          </a:solidFill>
                          <a:latin typeface="Times New Roman" pitchFamily="18" charset="0"/>
                          <a:cs typeface="Times New Roman" pitchFamily="18" charset="0"/>
                        </a:rPr>
                        <a:t>2014/2015</a:t>
                      </a:r>
                      <a:endParaRPr lang="ru-RU" sz="1700" b="1" dirty="0">
                        <a:solidFill>
                          <a:srgbClr val="002060"/>
                        </a:solidFill>
                        <a:latin typeface="Times New Roman" pitchFamily="18" charset="0"/>
                        <a:ea typeface="Times New Roman"/>
                        <a:cs typeface="Times New Roman" pitchFamily="18" charset="0"/>
                      </a:endParaRPr>
                    </a:p>
                  </a:txBody>
                  <a:tcPr marL="68260" marR="68260" marT="0" marB="0" anchor="ctr"/>
                </a:tc>
                <a:tc>
                  <a:txBody>
                    <a:bodyPr/>
                    <a:lstStyle/>
                    <a:p>
                      <a:pPr indent="180340" algn="ctr">
                        <a:lnSpc>
                          <a:spcPct val="115000"/>
                        </a:lnSpc>
                        <a:spcAft>
                          <a:spcPts val="0"/>
                        </a:spcAft>
                      </a:pPr>
                      <a:r>
                        <a:rPr lang="uk-UA" sz="1700" b="1" dirty="0">
                          <a:solidFill>
                            <a:srgbClr val="002060"/>
                          </a:solidFill>
                          <a:latin typeface="Times New Roman" pitchFamily="18" charset="0"/>
                          <a:cs typeface="Times New Roman" pitchFamily="18" charset="0"/>
                        </a:rPr>
                        <a:t>611</a:t>
                      </a:r>
                      <a:endParaRPr lang="ru-RU" sz="1700" b="1" dirty="0">
                        <a:solidFill>
                          <a:srgbClr val="002060"/>
                        </a:solidFill>
                        <a:latin typeface="Times New Roman" pitchFamily="18" charset="0"/>
                        <a:ea typeface="Times New Roman"/>
                        <a:cs typeface="Times New Roman" pitchFamily="18" charset="0"/>
                      </a:endParaRPr>
                    </a:p>
                  </a:txBody>
                  <a:tcPr marL="68260" marR="68260" marT="0" marB="0" anchor="ctr"/>
                </a:tc>
                <a:tc>
                  <a:txBody>
                    <a:bodyPr/>
                    <a:lstStyle/>
                    <a:p>
                      <a:pPr indent="180340" algn="ctr">
                        <a:lnSpc>
                          <a:spcPct val="115000"/>
                        </a:lnSpc>
                        <a:spcAft>
                          <a:spcPts val="0"/>
                        </a:spcAft>
                      </a:pPr>
                      <a:r>
                        <a:rPr lang="uk-UA" sz="1700" b="1">
                          <a:solidFill>
                            <a:srgbClr val="002060"/>
                          </a:solidFill>
                          <a:latin typeface="Times New Roman" pitchFamily="18" charset="0"/>
                          <a:cs typeface="Times New Roman" pitchFamily="18" charset="0"/>
                        </a:rPr>
                        <a:t>561</a:t>
                      </a:r>
                      <a:endParaRPr lang="ru-RU" sz="1700" b="1">
                        <a:solidFill>
                          <a:srgbClr val="002060"/>
                        </a:solidFill>
                        <a:latin typeface="Times New Roman" pitchFamily="18" charset="0"/>
                        <a:ea typeface="Times New Roman"/>
                        <a:cs typeface="Times New Roman" pitchFamily="18" charset="0"/>
                      </a:endParaRPr>
                    </a:p>
                  </a:txBody>
                  <a:tcPr marL="68260" marR="68260" marT="0" marB="0" anchor="ctr"/>
                </a:tc>
                <a:tc>
                  <a:txBody>
                    <a:bodyPr/>
                    <a:lstStyle/>
                    <a:p>
                      <a:pPr indent="180340" algn="ctr">
                        <a:lnSpc>
                          <a:spcPct val="115000"/>
                        </a:lnSpc>
                        <a:spcAft>
                          <a:spcPts val="0"/>
                        </a:spcAft>
                      </a:pPr>
                      <a:r>
                        <a:rPr lang="uk-UA" sz="1700" b="1" dirty="0">
                          <a:solidFill>
                            <a:srgbClr val="002060"/>
                          </a:solidFill>
                          <a:latin typeface="Times New Roman" pitchFamily="18" charset="0"/>
                          <a:cs typeface="Times New Roman" pitchFamily="18" charset="0"/>
                        </a:rPr>
                        <a:t>50</a:t>
                      </a:r>
                      <a:endParaRPr lang="ru-RU" sz="1700" b="1" dirty="0">
                        <a:solidFill>
                          <a:srgbClr val="002060"/>
                        </a:solidFill>
                        <a:latin typeface="Times New Roman" pitchFamily="18" charset="0"/>
                        <a:ea typeface="Times New Roman"/>
                        <a:cs typeface="Times New Roman" pitchFamily="18" charset="0"/>
                      </a:endParaRPr>
                    </a:p>
                  </a:txBody>
                  <a:tcPr marL="68260" marR="68260" marT="0" marB="0" anchor="ctr"/>
                </a:tc>
                <a:tc>
                  <a:txBody>
                    <a:bodyPr/>
                    <a:lstStyle/>
                    <a:p>
                      <a:pPr indent="180340" algn="ctr">
                        <a:lnSpc>
                          <a:spcPct val="115000"/>
                        </a:lnSpc>
                        <a:spcAft>
                          <a:spcPts val="0"/>
                        </a:spcAft>
                      </a:pPr>
                      <a:r>
                        <a:rPr lang="uk-UA" sz="1700" b="1">
                          <a:solidFill>
                            <a:srgbClr val="002060"/>
                          </a:solidFill>
                          <a:latin typeface="Times New Roman" pitchFamily="18" charset="0"/>
                          <a:cs typeface="Times New Roman" pitchFamily="18" charset="0"/>
                        </a:rPr>
                        <a:t>554</a:t>
                      </a:r>
                      <a:endParaRPr lang="ru-RU" sz="1700" b="1">
                        <a:solidFill>
                          <a:srgbClr val="002060"/>
                        </a:solidFill>
                        <a:latin typeface="Times New Roman" pitchFamily="18" charset="0"/>
                        <a:ea typeface="Times New Roman"/>
                        <a:cs typeface="Times New Roman" pitchFamily="18" charset="0"/>
                      </a:endParaRPr>
                    </a:p>
                  </a:txBody>
                  <a:tcPr marL="68260" marR="68260" marT="0" marB="0" anchor="ctr"/>
                </a:tc>
                <a:tc>
                  <a:txBody>
                    <a:bodyPr/>
                    <a:lstStyle/>
                    <a:p>
                      <a:pPr indent="180340" algn="ctr">
                        <a:lnSpc>
                          <a:spcPct val="115000"/>
                        </a:lnSpc>
                        <a:spcAft>
                          <a:spcPts val="0"/>
                        </a:spcAft>
                      </a:pPr>
                      <a:r>
                        <a:rPr lang="uk-UA" sz="1700" b="1">
                          <a:solidFill>
                            <a:srgbClr val="002060"/>
                          </a:solidFill>
                          <a:latin typeface="Times New Roman" pitchFamily="18" charset="0"/>
                          <a:cs typeface="Times New Roman" pitchFamily="18" charset="0"/>
                        </a:rPr>
                        <a:t>36</a:t>
                      </a:r>
                      <a:endParaRPr lang="ru-RU" sz="1700" b="1">
                        <a:solidFill>
                          <a:srgbClr val="002060"/>
                        </a:solidFill>
                        <a:latin typeface="Times New Roman" pitchFamily="18" charset="0"/>
                        <a:ea typeface="Times New Roman"/>
                        <a:cs typeface="Times New Roman" pitchFamily="18" charset="0"/>
                      </a:endParaRPr>
                    </a:p>
                  </a:txBody>
                  <a:tcPr marL="68260" marR="68260" marT="0" marB="0" anchor="ctr"/>
                </a:tc>
                <a:tc>
                  <a:txBody>
                    <a:bodyPr/>
                    <a:lstStyle/>
                    <a:p>
                      <a:pPr indent="180340" algn="ctr">
                        <a:lnSpc>
                          <a:spcPct val="115000"/>
                        </a:lnSpc>
                        <a:spcAft>
                          <a:spcPts val="0"/>
                        </a:spcAft>
                      </a:pPr>
                      <a:r>
                        <a:rPr lang="uk-UA" sz="1700" b="1" dirty="0">
                          <a:solidFill>
                            <a:srgbClr val="002060"/>
                          </a:solidFill>
                          <a:latin typeface="Times New Roman" pitchFamily="18" charset="0"/>
                          <a:cs typeface="Times New Roman" pitchFamily="18" charset="0"/>
                        </a:rPr>
                        <a:t>4</a:t>
                      </a:r>
                      <a:endParaRPr lang="ru-RU" sz="1700" b="1" dirty="0">
                        <a:solidFill>
                          <a:srgbClr val="002060"/>
                        </a:solidFill>
                        <a:latin typeface="Times New Roman" pitchFamily="18" charset="0"/>
                        <a:ea typeface="Times New Roman"/>
                        <a:cs typeface="Times New Roman" pitchFamily="18" charset="0"/>
                      </a:endParaRPr>
                    </a:p>
                  </a:txBody>
                  <a:tcPr marL="68260" marR="68260" marT="0" marB="0" anchor="ctr"/>
                </a:tc>
                <a:tc>
                  <a:txBody>
                    <a:bodyPr/>
                    <a:lstStyle/>
                    <a:p>
                      <a:pPr indent="180340" algn="ctr">
                        <a:lnSpc>
                          <a:spcPct val="115000"/>
                        </a:lnSpc>
                        <a:spcAft>
                          <a:spcPts val="0"/>
                        </a:spcAft>
                      </a:pPr>
                      <a:r>
                        <a:rPr lang="uk-UA" sz="1700" b="1" dirty="0">
                          <a:solidFill>
                            <a:srgbClr val="002060"/>
                          </a:solidFill>
                          <a:latin typeface="Times New Roman" pitchFamily="18" charset="0"/>
                          <a:cs typeface="Times New Roman" pitchFamily="18" charset="0"/>
                        </a:rPr>
                        <a:t>251</a:t>
                      </a:r>
                      <a:endParaRPr lang="ru-RU" sz="1700" b="1" dirty="0">
                        <a:solidFill>
                          <a:srgbClr val="002060"/>
                        </a:solidFill>
                        <a:latin typeface="Times New Roman" pitchFamily="18" charset="0"/>
                        <a:ea typeface="Times New Roman"/>
                        <a:cs typeface="Times New Roman" pitchFamily="18" charset="0"/>
                      </a:endParaRPr>
                    </a:p>
                  </a:txBody>
                  <a:tcPr marL="68260" marR="68260" marT="0" marB="0" anchor="ctr"/>
                </a:tc>
                <a:tc>
                  <a:txBody>
                    <a:bodyPr/>
                    <a:lstStyle/>
                    <a:p>
                      <a:pPr indent="180340" algn="ctr">
                        <a:lnSpc>
                          <a:spcPct val="115000"/>
                        </a:lnSpc>
                        <a:spcAft>
                          <a:spcPts val="0"/>
                        </a:spcAft>
                      </a:pPr>
                      <a:r>
                        <a:rPr lang="uk-UA" sz="1700" b="1" dirty="0">
                          <a:solidFill>
                            <a:srgbClr val="002060"/>
                          </a:solidFill>
                          <a:latin typeface="Times New Roman" pitchFamily="18" charset="0"/>
                          <a:cs typeface="Times New Roman" pitchFamily="18" charset="0"/>
                        </a:rPr>
                        <a:t>139</a:t>
                      </a:r>
                      <a:endParaRPr lang="ru-RU" sz="1700" b="1" dirty="0">
                        <a:solidFill>
                          <a:srgbClr val="002060"/>
                        </a:solidFill>
                        <a:latin typeface="Times New Roman" pitchFamily="18" charset="0"/>
                        <a:ea typeface="Times New Roman"/>
                        <a:cs typeface="Times New Roman" pitchFamily="18" charset="0"/>
                      </a:endParaRPr>
                    </a:p>
                  </a:txBody>
                  <a:tcPr marL="68260" marR="68260" marT="0" marB="0" anchor="ctr"/>
                </a:tc>
                <a:tc>
                  <a:txBody>
                    <a:bodyPr/>
                    <a:lstStyle/>
                    <a:p>
                      <a:pPr indent="180340" algn="ctr">
                        <a:lnSpc>
                          <a:spcPct val="115000"/>
                        </a:lnSpc>
                        <a:spcAft>
                          <a:spcPts val="0"/>
                        </a:spcAft>
                      </a:pPr>
                      <a:r>
                        <a:rPr lang="uk-UA" sz="1700" b="1" dirty="0">
                          <a:solidFill>
                            <a:srgbClr val="002060"/>
                          </a:solidFill>
                          <a:latin typeface="Times New Roman" pitchFamily="18" charset="0"/>
                          <a:cs typeface="Times New Roman" pitchFamily="18" charset="0"/>
                        </a:rPr>
                        <a:t>128</a:t>
                      </a:r>
                      <a:endParaRPr lang="ru-RU" sz="1700" b="1" dirty="0">
                        <a:solidFill>
                          <a:srgbClr val="002060"/>
                        </a:solidFill>
                        <a:latin typeface="Times New Roman" pitchFamily="18" charset="0"/>
                        <a:ea typeface="Times New Roman"/>
                        <a:cs typeface="Times New Roman" pitchFamily="18" charset="0"/>
                      </a:endParaRPr>
                    </a:p>
                  </a:txBody>
                  <a:tcPr marL="68260" marR="68260" marT="0" marB="0" anchor="ctr"/>
                </a:tc>
              </a:tr>
              <a:tr h="331594">
                <a:tc>
                  <a:txBody>
                    <a:bodyPr/>
                    <a:lstStyle/>
                    <a:p>
                      <a:pPr marL="0" marR="0" indent="180340" algn="ctr" defTabSz="914400" rtl="0" eaLnBrk="1" fontAlgn="auto" latinLnBrk="0" hangingPunct="1">
                        <a:lnSpc>
                          <a:spcPct val="115000"/>
                        </a:lnSpc>
                        <a:spcBef>
                          <a:spcPts val="0"/>
                        </a:spcBef>
                        <a:spcAft>
                          <a:spcPts val="0"/>
                        </a:spcAft>
                        <a:buClrTx/>
                        <a:buSzTx/>
                        <a:buFontTx/>
                        <a:buNone/>
                        <a:tabLst/>
                        <a:defRPr/>
                      </a:pPr>
                      <a:r>
                        <a:rPr lang="uk-UA" sz="1700" b="1" dirty="0" smtClean="0">
                          <a:solidFill>
                            <a:srgbClr val="002060"/>
                          </a:solidFill>
                          <a:latin typeface="Times New Roman" pitchFamily="18" charset="0"/>
                          <a:cs typeface="Times New Roman" pitchFamily="18" charset="0"/>
                        </a:rPr>
                        <a:t>2015/2016</a:t>
                      </a:r>
                    </a:p>
                  </a:txBody>
                  <a:tcPr marL="68260" marR="68260" marT="0" marB="0"/>
                </a:tc>
                <a:tc>
                  <a:txBody>
                    <a:bodyPr/>
                    <a:lstStyle/>
                    <a:p>
                      <a:pPr indent="180340" algn="ctr">
                        <a:lnSpc>
                          <a:spcPct val="115000"/>
                        </a:lnSpc>
                        <a:spcAft>
                          <a:spcPts val="0"/>
                        </a:spcAft>
                      </a:pPr>
                      <a:r>
                        <a:rPr lang="uk-UA" sz="1700" b="1" dirty="0" smtClean="0">
                          <a:solidFill>
                            <a:srgbClr val="002060"/>
                          </a:solidFill>
                          <a:latin typeface="Times New Roman" pitchFamily="18" charset="0"/>
                          <a:ea typeface="Times New Roman"/>
                          <a:cs typeface="Times New Roman" pitchFamily="18" charset="0"/>
                        </a:rPr>
                        <a:t>626</a:t>
                      </a:r>
                      <a:endParaRPr lang="ru-RU" sz="1700" b="1" dirty="0">
                        <a:solidFill>
                          <a:srgbClr val="002060"/>
                        </a:solidFill>
                        <a:latin typeface="Times New Roman" pitchFamily="18" charset="0"/>
                        <a:ea typeface="Times New Roman"/>
                        <a:cs typeface="Times New Roman" pitchFamily="18" charset="0"/>
                      </a:endParaRPr>
                    </a:p>
                  </a:txBody>
                  <a:tcPr marL="68260" marR="68260" marT="0" marB="0"/>
                </a:tc>
                <a:tc>
                  <a:txBody>
                    <a:bodyPr/>
                    <a:lstStyle/>
                    <a:p>
                      <a:pPr indent="180340" algn="ctr">
                        <a:lnSpc>
                          <a:spcPct val="115000"/>
                        </a:lnSpc>
                        <a:spcAft>
                          <a:spcPts val="0"/>
                        </a:spcAft>
                      </a:pPr>
                      <a:r>
                        <a:rPr lang="uk-UA" sz="1700" b="1" dirty="0" smtClean="0">
                          <a:solidFill>
                            <a:srgbClr val="002060"/>
                          </a:solidFill>
                          <a:latin typeface="Times New Roman" pitchFamily="18" charset="0"/>
                          <a:ea typeface="Times New Roman"/>
                          <a:cs typeface="Times New Roman" pitchFamily="18" charset="0"/>
                        </a:rPr>
                        <a:t>579</a:t>
                      </a:r>
                      <a:endParaRPr lang="ru-RU" sz="1700" b="1" dirty="0">
                        <a:solidFill>
                          <a:srgbClr val="002060"/>
                        </a:solidFill>
                        <a:latin typeface="Times New Roman" pitchFamily="18" charset="0"/>
                        <a:ea typeface="Times New Roman"/>
                        <a:cs typeface="Times New Roman" pitchFamily="18" charset="0"/>
                      </a:endParaRPr>
                    </a:p>
                  </a:txBody>
                  <a:tcPr marL="68260" marR="68260" marT="0" marB="0"/>
                </a:tc>
                <a:tc>
                  <a:txBody>
                    <a:bodyPr/>
                    <a:lstStyle/>
                    <a:p>
                      <a:pPr indent="180340" algn="ctr">
                        <a:lnSpc>
                          <a:spcPct val="115000"/>
                        </a:lnSpc>
                        <a:spcAft>
                          <a:spcPts val="0"/>
                        </a:spcAft>
                      </a:pPr>
                      <a:r>
                        <a:rPr lang="uk-UA" sz="1700" b="1" dirty="0" smtClean="0">
                          <a:solidFill>
                            <a:srgbClr val="002060"/>
                          </a:solidFill>
                          <a:latin typeface="Times New Roman" pitchFamily="18" charset="0"/>
                          <a:ea typeface="Times New Roman"/>
                          <a:cs typeface="Times New Roman" pitchFamily="18" charset="0"/>
                        </a:rPr>
                        <a:t>47</a:t>
                      </a:r>
                      <a:endParaRPr lang="ru-RU" sz="1700" b="1" dirty="0">
                        <a:solidFill>
                          <a:srgbClr val="002060"/>
                        </a:solidFill>
                        <a:latin typeface="Times New Roman" pitchFamily="18" charset="0"/>
                        <a:ea typeface="Times New Roman"/>
                        <a:cs typeface="Times New Roman" pitchFamily="18" charset="0"/>
                      </a:endParaRPr>
                    </a:p>
                  </a:txBody>
                  <a:tcPr marL="68260" marR="68260" marT="0" marB="0"/>
                </a:tc>
                <a:tc>
                  <a:txBody>
                    <a:bodyPr/>
                    <a:lstStyle/>
                    <a:p>
                      <a:pPr indent="180340" algn="ctr">
                        <a:lnSpc>
                          <a:spcPct val="115000"/>
                        </a:lnSpc>
                        <a:spcAft>
                          <a:spcPts val="0"/>
                        </a:spcAft>
                      </a:pPr>
                      <a:r>
                        <a:rPr lang="uk-UA" sz="1700" b="1" dirty="0" smtClean="0">
                          <a:solidFill>
                            <a:srgbClr val="002060"/>
                          </a:solidFill>
                          <a:latin typeface="Times New Roman" pitchFamily="18" charset="0"/>
                          <a:ea typeface="Times New Roman"/>
                          <a:cs typeface="Times New Roman" pitchFamily="18" charset="0"/>
                        </a:rPr>
                        <a:t>573</a:t>
                      </a:r>
                      <a:endParaRPr lang="ru-RU" sz="1700" b="1" dirty="0">
                        <a:solidFill>
                          <a:srgbClr val="002060"/>
                        </a:solidFill>
                        <a:latin typeface="Times New Roman" pitchFamily="18" charset="0"/>
                        <a:ea typeface="Times New Roman"/>
                        <a:cs typeface="Times New Roman" pitchFamily="18" charset="0"/>
                      </a:endParaRPr>
                    </a:p>
                  </a:txBody>
                  <a:tcPr marL="68260" marR="68260" marT="0" marB="0"/>
                </a:tc>
                <a:tc>
                  <a:txBody>
                    <a:bodyPr/>
                    <a:lstStyle/>
                    <a:p>
                      <a:pPr indent="180340" algn="ctr">
                        <a:lnSpc>
                          <a:spcPct val="115000"/>
                        </a:lnSpc>
                        <a:spcAft>
                          <a:spcPts val="0"/>
                        </a:spcAft>
                      </a:pPr>
                      <a:r>
                        <a:rPr lang="uk-UA" sz="1700" b="1" dirty="0" smtClean="0">
                          <a:solidFill>
                            <a:srgbClr val="002060"/>
                          </a:solidFill>
                          <a:latin typeface="Times New Roman" pitchFamily="18" charset="0"/>
                          <a:ea typeface="Times New Roman"/>
                          <a:cs typeface="Times New Roman" pitchFamily="18" charset="0"/>
                        </a:rPr>
                        <a:t>22</a:t>
                      </a:r>
                      <a:endParaRPr lang="ru-RU" sz="1700" b="1" dirty="0">
                        <a:solidFill>
                          <a:srgbClr val="002060"/>
                        </a:solidFill>
                        <a:latin typeface="Times New Roman" pitchFamily="18" charset="0"/>
                        <a:ea typeface="Times New Roman"/>
                        <a:cs typeface="Times New Roman" pitchFamily="18" charset="0"/>
                      </a:endParaRPr>
                    </a:p>
                  </a:txBody>
                  <a:tcPr marL="68260" marR="68260" marT="0" marB="0"/>
                </a:tc>
                <a:tc>
                  <a:txBody>
                    <a:bodyPr/>
                    <a:lstStyle/>
                    <a:p>
                      <a:pPr indent="180340" algn="ctr">
                        <a:lnSpc>
                          <a:spcPct val="115000"/>
                        </a:lnSpc>
                        <a:spcAft>
                          <a:spcPts val="0"/>
                        </a:spcAft>
                      </a:pPr>
                      <a:r>
                        <a:rPr lang="uk-UA" sz="1700" b="1" dirty="0" smtClean="0">
                          <a:solidFill>
                            <a:srgbClr val="002060"/>
                          </a:solidFill>
                          <a:latin typeface="Times New Roman" pitchFamily="18" charset="0"/>
                          <a:ea typeface="Times New Roman"/>
                          <a:cs typeface="Times New Roman" pitchFamily="18" charset="0"/>
                        </a:rPr>
                        <a:t>6</a:t>
                      </a:r>
                      <a:endParaRPr lang="ru-RU" sz="1700" b="1" dirty="0">
                        <a:solidFill>
                          <a:srgbClr val="002060"/>
                        </a:solidFill>
                        <a:latin typeface="Times New Roman" pitchFamily="18" charset="0"/>
                        <a:ea typeface="Times New Roman"/>
                        <a:cs typeface="Times New Roman" pitchFamily="18" charset="0"/>
                      </a:endParaRPr>
                    </a:p>
                  </a:txBody>
                  <a:tcPr marL="68260" marR="68260" marT="0" marB="0"/>
                </a:tc>
                <a:tc>
                  <a:txBody>
                    <a:bodyPr/>
                    <a:lstStyle/>
                    <a:p>
                      <a:pPr indent="180340" algn="ctr">
                        <a:lnSpc>
                          <a:spcPct val="115000"/>
                        </a:lnSpc>
                        <a:spcAft>
                          <a:spcPts val="0"/>
                        </a:spcAft>
                      </a:pPr>
                      <a:r>
                        <a:rPr lang="uk-UA" sz="1700" b="1" dirty="0" smtClean="0">
                          <a:solidFill>
                            <a:srgbClr val="002060"/>
                          </a:solidFill>
                          <a:latin typeface="Times New Roman" pitchFamily="18" charset="0"/>
                          <a:ea typeface="Times New Roman"/>
                          <a:cs typeface="Times New Roman" pitchFamily="18" charset="0"/>
                        </a:rPr>
                        <a:t>273</a:t>
                      </a:r>
                      <a:endParaRPr lang="ru-RU" sz="1700" b="1" dirty="0">
                        <a:solidFill>
                          <a:srgbClr val="002060"/>
                        </a:solidFill>
                        <a:latin typeface="Times New Roman" pitchFamily="18" charset="0"/>
                        <a:ea typeface="Times New Roman"/>
                        <a:cs typeface="Times New Roman" pitchFamily="18" charset="0"/>
                      </a:endParaRPr>
                    </a:p>
                  </a:txBody>
                  <a:tcPr marL="68260" marR="68260" marT="0" marB="0"/>
                </a:tc>
                <a:tc>
                  <a:txBody>
                    <a:bodyPr/>
                    <a:lstStyle/>
                    <a:p>
                      <a:pPr indent="180340" algn="ctr">
                        <a:lnSpc>
                          <a:spcPct val="115000"/>
                        </a:lnSpc>
                        <a:spcAft>
                          <a:spcPts val="0"/>
                        </a:spcAft>
                      </a:pPr>
                      <a:r>
                        <a:rPr lang="uk-UA" sz="1700" b="1" dirty="0" smtClean="0">
                          <a:solidFill>
                            <a:srgbClr val="002060"/>
                          </a:solidFill>
                          <a:latin typeface="Times New Roman" pitchFamily="18" charset="0"/>
                          <a:ea typeface="Times New Roman"/>
                          <a:cs typeface="Times New Roman" pitchFamily="18" charset="0"/>
                        </a:rPr>
                        <a:t>141</a:t>
                      </a:r>
                      <a:endParaRPr lang="ru-RU" sz="1700" b="1" dirty="0">
                        <a:solidFill>
                          <a:srgbClr val="002060"/>
                        </a:solidFill>
                        <a:latin typeface="Times New Roman" pitchFamily="18" charset="0"/>
                        <a:ea typeface="Times New Roman"/>
                        <a:cs typeface="Times New Roman" pitchFamily="18" charset="0"/>
                      </a:endParaRPr>
                    </a:p>
                  </a:txBody>
                  <a:tcPr marL="68260" marR="68260" marT="0" marB="0"/>
                </a:tc>
                <a:tc>
                  <a:txBody>
                    <a:bodyPr/>
                    <a:lstStyle/>
                    <a:p>
                      <a:pPr indent="180340" algn="ctr">
                        <a:lnSpc>
                          <a:spcPct val="115000"/>
                        </a:lnSpc>
                        <a:spcAft>
                          <a:spcPts val="0"/>
                        </a:spcAft>
                      </a:pPr>
                      <a:r>
                        <a:rPr lang="uk-UA" sz="1700" b="1" dirty="0" smtClean="0">
                          <a:solidFill>
                            <a:srgbClr val="002060"/>
                          </a:solidFill>
                          <a:latin typeface="Times New Roman" pitchFamily="18" charset="0"/>
                          <a:ea typeface="Times New Roman"/>
                          <a:cs typeface="Times New Roman" pitchFamily="18" charset="0"/>
                        </a:rPr>
                        <a:t>131</a:t>
                      </a:r>
                      <a:endParaRPr lang="ru-RU" sz="1700" b="1" dirty="0">
                        <a:solidFill>
                          <a:srgbClr val="002060"/>
                        </a:solidFill>
                        <a:latin typeface="Times New Roman" pitchFamily="18" charset="0"/>
                        <a:ea typeface="Times New Roman"/>
                        <a:cs typeface="Times New Roman" pitchFamily="18" charset="0"/>
                      </a:endParaRPr>
                    </a:p>
                  </a:txBody>
                  <a:tcPr marL="68260" marR="68260" marT="0" marB="0"/>
                </a:tc>
              </a:tr>
              <a:tr h="331594">
                <a:tc>
                  <a:txBody>
                    <a:bodyPr/>
                    <a:lstStyle/>
                    <a:p>
                      <a:pPr indent="68580" algn="ctr">
                        <a:spcAft>
                          <a:spcPts val="0"/>
                        </a:spcAft>
                      </a:pPr>
                      <a:r>
                        <a:rPr lang="uk-UA" sz="1700" b="1" dirty="0">
                          <a:solidFill>
                            <a:srgbClr val="002060"/>
                          </a:solidFill>
                          <a:effectLst/>
                          <a:latin typeface="Times New Roman"/>
                          <a:ea typeface="Times New Roman"/>
                        </a:rPr>
                        <a:t>2016/2017</a:t>
                      </a:r>
                      <a:endParaRPr lang="ru-RU" sz="1700" b="1" dirty="0">
                        <a:solidFill>
                          <a:srgbClr val="002060"/>
                        </a:solidFill>
                        <a:effectLst/>
                        <a:latin typeface="Times New Roman"/>
                        <a:ea typeface="Times New Roman"/>
                      </a:endParaRPr>
                    </a:p>
                  </a:txBody>
                  <a:tcPr marL="68580" marR="68580" marT="0" marB="0" anchor="ctr"/>
                </a:tc>
                <a:tc>
                  <a:txBody>
                    <a:bodyPr/>
                    <a:lstStyle/>
                    <a:p>
                      <a:pPr indent="180340" algn="ctr">
                        <a:spcAft>
                          <a:spcPts val="0"/>
                        </a:spcAft>
                      </a:pPr>
                      <a:r>
                        <a:rPr lang="uk-UA" sz="1700" b="1" dirty="0">
                          <a:solidFill>
                            <a:srgbClr val="002060"/>
                          </a:solidFill>
                          <a:effectLst/>
                          <a:latin typeface="Times New Roman"/>
                          <a:ea typeface="Times New Roman"/>
                        </a:rPr>
                        <a:t>637</a:t>
                      </a:r>
                      <a:endParaRPr lang="ru-RU" sz="1700" b="1" dirty="0">
                        <a:solidFill>
                          <a:srgbClr val="002060"/>
                        </a:solidFill>
                        <a:effectLst/>
                        <a:latin typeface="Times New Roman"/>
                        <a:ea typeface="Times New Roman"/>
                      </a:endParaRPr>
                    </a:p>
                  </a:txBody>
                  <a:tcPr marL="68580" marR="68580" marT="0" marB="0" anchor="ctr"/>
                </a:tc>
                <a:tc>
                  <a:txBody>
                    <a:bodyPr/>
                    <a:lstStyle/>
                    <a:p>
                      <a:pPr indent="180340" algn="ctr">
                        <a:spcAft>
                          <a:spcPts val="0"/>
                        </a:spcAft>
                      </a:pPr>
                      <a:r>
                        <a:rPr lang="uk-UA" sz="1700" b="1" dirty="0">
                          <a:solidFill>
                            <a:srgbClr val="002060"/>
                          </a:solidFill>
                          <a:effectLst/>
                          <a:latin typeface="Times New Roman"/>
                          <a:ea typeface="Times New Roman"/>
                        </a:rPr>
                        <a:t>592</a:t>
                      </a:r>
                      <a:endParaRPr lang="ru-RU" sz="1700" b="1" dirty="0">
                        <a:solidFill>
                          <a:srgbClr val="002060"/>
                        </a:solidFill>
                        <a:effectLst/>
                        <a:latin typeface="Times New Roman"/>
                        <a:ea typeface="Times New Roman"/>
                      </a:endParaRPr>
                    </a:p>
                  </a:txBody>
                  <a:tcPr marL="68580" marR="68580" marT="0" marB="0" anchor="ctr"/>
                </a:tc>
                <a:tc>
                  <a:txBody>
                    <a:bodyPr/>
                    <a:lstStyle/>
                    <a:p>
                      <a:pPr indent="180340" algn="ctr">
                        <a:spcAft>
                          <a:spcPts val="0"/>
                        </a:spcAft>
                      </a:pPr>
                      <a:r>
                        <a:rPr lang="uk-UA" sz="1700" b="1" dirty="0">
                          <a:solidFill>
                            <a:srgbClr val="002060"/>
                          </a:solidFill>
                          <a:effectLst/>
                          <a:latin typeface="Times New Roman"/>
                          <a:ea typeface="Times New Roman"/>
                        </a:rPr>
                        <a:t>45</a:t>
                      </a:r>
                      <a:endParaRPr lang="ru-RU" sz="1700" b="1" dirty="0">
                        <a:solidFill>
                          <a:srgbClr val="002060"/>
                        </a:solidFill>
                        <a:effectLst/>
                        <a:latin typeface="Times New Roman"/>
                        <a:ea typeface="Times New Roman"/>
                      </a:endParaRPr>
                    </a:p>
                  </a:txBody>
                  <a:tcPr marL="68580" marR="68580" marT="0" marB="0" anchor="ctr"/>
                </a:tc>
                <a:tc>
                  <a:txBody>
                    <a:bodyPr/>
                    <a:lstStyle/>
                    <a:p>
                      <a:pPr indent="180340" algn="ctr">
                        <a:spcAft>
                          <a:spcPts val="0"/>
                        </a:spcAft>
                      </a:pPr>
                      <a:r>
                        <a:rPr lang="uk-UA" sz="1700" b="1" dirty="0">
                          <a:solidFill>
                            <a:srgbClr val="002060"/>
                          </a:solidFill>
                          <a:effectLst/>
                          <a:latin typeface="Times New Roman"/>
                          <a:ea typeface="Times New Roman"/>
                        </a:rPr>
                        <a:t>586</a:t>
                      </a:r>
                      <a:endParaRPr lang="ru-RU" sz="1700" b="1" dirty="0">
                        <a:solidFill>
                          <a:srgbClr val="002060"/>
                        </a:solidFill>
                        <a:effectLst/>
                        <a:latin typeface="Times New Roman"/>
                        <a:ea typeface="Times New Roman"/>
                      </a:endParaRPr>
                    </a:p>
                  </a:txBody>
                  <a:tcPr marL="68580" marR="68580" marT="0" marB="0" anchor="ctr"/>
                </a:tc>
                <a:tc>
                  <a:txBody>
                    <a:bodyPr/>
                    <a:lstStyle/>
                    <a:p>
                      <a:pPr indent="180340" algn="ctr">
                        <a:spcAft>
                          <a:spcPts val="0"/>
                        </a:spcAft>
                      </a:pPr>
                      <a:r>
                        <a:rPr lang="uk-UA" sz="1700" b="1" dirty="0">
                          <a:solidFill>
                            <a:srgbClr val="002060"/>
                          </a:solidFill>
                          <a:effectLst/>
                          <a:latin typeface="Times New Roman"/>
                          <a:ea typeface="Times New Roman"/>
                        </a:rPr>
                        <a:t>23</a:t>
                      </a:r>
                      <a:endParaRPr lang="ru-RU" sz="1700" b="1" dirty="0">
                        <a:solidFill>
                          <a:srgbClr val="002060"/>
                        </a:solidFill>
                        <a:effectLst/>
                        <a:latin typeface="Times New Roman"/>
                        <a:ea typeface="Times New Roman"/>
                      </a:endParaRPr>
                    </a:p>
                  </a:txBody>
                  <a:tcPr marL="68580" marR="68580" marT="0" marB="0" anchor="ctr"/>
                </a:tc>
                <a:tc>
                  <a:txBody>
                    <a:bodyPr/>
                    <a:lstStyle/>
                    <a:p>
                      <a:pPr indent="180340" algn="ctr">
                        <a:spcAft>
                          <a:spcPts val="0"/>
                        </a:spcAft>
                      </a:pPr>
                      <a:r>
                        <a:rPr lang="uk-UA" sz="1700" b="1" dirty="0">
                          <a:solidFill>
                            <a:srgbClr val="002060"/>
                          </a:solidFill>
                          <a:effectLst/>
                          <a:latin typeface="Times New Roman"/>
                          <a:ea typeface="Times New Roman"/>
                        </a:rPr>
                        <a:t>10</a:t>
                      </a:r>
                      <a:endParaRPr lang="ru-RU" sz="1700" b="1" dirty="0">
                        <a:solidFill>
                          <a:srgbClr val="002060"/>
                        </a:solidFill>
                        <a:effectLst/>
                        <a:latin typeface="Times New Roman"/>
                        <a:ea typeface="Times New Roman"/>
                      </a:endParaRPr>
                    </a:p>
                  </a:txBody>
                  <a:tcPr marL="68580" marR="68580" marT="0" marB="0" anchor="ctr"/>
                </a:tc>
                <a:tc>
                  <a:txBody>
                    <a:bodyPr/>
                    <a:lstStyle/>
                    <a:p>
                      <a:pPr indent="180340" algn="ctr">
                        <a:spcAft>
                          <a:spcPts val="0"/>
                        </a:spcAft>
                      </a:pPr>
                      <a:r>
                        <a:rPr lang="uk-UA" sz="1700" b="1" dirty="0">
                          <a:solidFill>
                            <a:srgbClr val="002060"/>
                          </a:solidFill>
                          <a:effectLst/>
                          <a:latin typeface="Times New Roman"/>
                          <a:ea typeface="Times New Roman"/>
                        </a:rPr>
                        <a:t>286</a:t>
                      </a:r>
                      <a:endParaRPr lang="ru-RU" sz="1700" b="1" dirty="0">
                        <a:solidFill>
                          <a:srgbClr val="002060"/>
                        </a:solidFill>
                        <a:effectLst/>
                        <a:latin typeface="Times New Roman"/>
                        <a:ea typeface="Times New Roman"/>
                      </a:endParaRPr>
                    </a:p>
                  </a:txBody>
                  <a:tcPr marL="68580" marR="68580" marT="0" marB="0" anchor="ctr"/>
                </a:tc>
                <a:tc>
                  <a:txBody>
                    <a:bodyPr/>
                    <a:lstStyle/>
                    <a:p>
                      <a:pPr indent="180340" algn="ctr">
                        <a:spcAft>
                          <a:spcPts val="0"/>
                        </a:spcAft>
                      </a:pPr>
                      <a:r>
                        <a:rPr lang="uk-UA" sz="1700" b="1" dirty="0">
                          <a:solidFill>
                            <a:srgbClr val="002060"/>
                          </a:solidFill>
                          <a:effectLst/>
                          <a:latin typeface="Times New Roman"/>
                          <a:ea typeface="Times New Roman"/>
                        </a:rPr>
                        <a:t>140</a:t>
                      </a:r>
                      <a:endParaRPr lang="ru-RU" sz="1700" b="1" dirty="0">
                        <a:solidFill>
                          <a:srgbClr val="002060"/>
                        </a:solidFill>
                        <a:effectLst/>
                        <a:latin typeface="Times New Roman"/>
                        <a:ea typeface="Times New Roman"/>
                      </a:endParaRPr>
                    </a:p>
                  </a:txBody>
                  <a:tcPr marL="68580" marR="68580" marT="0" marB="0" anchor="ctr"/>
                </a:tc>
                <a:tc>
                  <a:txBody>
                    <a:bodyPr/>
                    <a:lstStyle/>
                    <a:p>
                      <a:pPr indent="180340" algn="ctr">
                        <a:spcAft>
                          <a:spcPts val="0"/>
                        </a:spcAft>
                      </a:pPr>
                      <a:r>
                        <a:rPr lang="uk-UA" sz="1700" b="1" dirty="0">
                          <a:solidFill>
                            <a:srgbClr val="002060"/>
                          </a:solidFill>
                          <a:effectLst/>
                          <a:latin typeface="Times New Roman"/>
                          <a:ea typeface="Times New Roman"/>
                        </a:rPr>
                        <a:t>127</a:t>
                      </a:r>
                      <a:endParaRPr lang="ru-RU" sz="1700" b="1" dirty="0">
                        <a:solidFill>
                          <a:srgbClr val="002060"/>
                        </a:solidFill>
                        <a:effectLst/>
                        <a:latin typeface="Times New Roman"/>
                        <a:ea typeface="Times New Roman"/>
                      </a:endParaRPr>
                    </a:p>
                  </a:txBody>
                  <a:tcPr marL="68580" marR="68580" marT="0" marB="0" anchor="ctr"/>
                </a:tc>
              </a:tr>
              <a:tr h="439322">
                <a:tc>
                  <a:txBody>
                    <a:bodyPr/>
                    <a:lstStyle/>
                    <a:p>
                      <a:pPr indent="68580" algn="l">
                        <a:spcAft>
                          <a:spcPts val="0"/>
                        </a:spcAft>
                      </a:pPr>
                      <a:r>
                        <a:rPr lang="uk-UA" sz="1700" b="1" dirty="0" smtClean="0">
                          <a:solidFill>
                            <a:srgbClr val="002060"/>
                          </a:solidFill>
                          <a:effectLst/>
                          <a:latin typeface="Segoe UI Black" panose="020B0A02040204020203" pitchFamily="34" charset="0"/>
                          <a:ea typeface="Segoe UI Black" panose="020B0A02040204020203" pitchFamily="34" charset="0"/>
                        </a:rPr>
                        <a:t>  2017/2018</a:t>
                      </a:r>
                      <a:endParaRPr lang="ru-RU" sz="1700" b="1" dirty="0">
                        <a:solidFill>
                          <a:srgbClr val="002060"/>
                        </a:solidFill>
                        <a:effectLst/>
                        <a:latin typeface="Segoe UI Black" panose="020B0A02040204020203" pitchFamily="34" charset="0"/>
                        <a:ea typeface="Segoe UI Black" panose="020B0A02040204020203" pitchFamily="34" charset="0"/>
                      </a:endParaRPr>
                    </a:p>
                  </a:txBody>
                  <a:tcPr marL="68580" marR="68580" marT="0" marB="0"/>
                </a:tc>
                <a:tc>
                  <a:txBody>
                    <a:bodyPr/>
                    <a:lstStyle/>
                    <a:p>
                      <a:pPr indent="180340" algn="ctr">
                        <a:spcAft>
                          <a:spcPts val="0"/>
                        </a:spcAft>
                      </a:pPr>
                      <a:r>
                        <a:rPr lang="uk-UA" sz="1700" b="1" dirty="0">
                          <a:solidFill>
                            <a:srgbClr val="002060"/>
                          </a:solidFill>
                          <a:effectLst/>
                          <a:latin typeface="Segoe UI Black" panose="020B0A02040204020203" pitchFamily="34" charset="0"/>
                          <a:ea typeface="Segoe UI Black" panose="020B0A02040204020203" pitchFamily="34" charset="0"/>
                        </a:rPr>
                        <a:t>656</a:t>
                      </a:r>
                      <a:endParaRPr lang="ru-RU" sz="1700" b="1" dirty="0">
                        <a:solidFill>
                          <a:srgbClr val="002060"/>
                        </a:solidFill>
                        <a:effectLst/>
                        <a:latin typeface="Segoe UI Black" panose="020B0A02040204020203" pitchFamily="34" charset="0"/>
                        <a:ea typeface="Segoe UI Black" panose="020B0A02040204020203" pitchFamily="34" charset="0"/>
                      </a:endParaRPr>
                    </a:p>
                  </a:txBody>
                  <a:tcPr marL="68580" marR="68580" marT="0" marB="0"/>
                </a:tc>
                <a:tc>
                  <a:txBody>
                    <a:bodyPr/>
                    <a:lstStyle/>
                    <a:p>
                      <a:pPr indent="180340" algn="ctr">
                        <a:spcAft>
                          <a:spcPts val="0"/>
                        </a:spcAft>
                      </a:pPr>
                      <a:r>
                        <a:rPr lang="uk-UA" sz="1700" b="1" dirty="0">
                          <a:solidFill>
                            <a:srgbClr val="002060"/>
                          </a:solidFill>
                          <a:effectLst/>
                          <a:latin typeface="Segoe UI Black" panose="020B0A02040204020203" pitchFamily="34" charset="0"/>
                          <a:ea typeface="Segoe UI Black" panose="020B0A02040204020203" pitchFamily="34" charset="0"/>
                        </a:rPr>
                        <a:t>599</a:t>
                      </a:r>
                      <a:endParaRPr lang="ru-RU" sz="1700" b="1" dirty="0">
                        <a:solidFill>
                          <a:srgbClr val="002060"/>
                        </a:solidFill>
                        <a:effectLst/>
                        <a:latin typeface="Segoe UI Black" panose="020B0A02040204020203" pitchFamily="34" charset="0"/>
                        <a:ea typeface="Segoe UI Black" panose="020B0A02040204020203" pitchFamily="34" charset="0"/>
                      </a:endParaRPr>
                    </a:p>
                  </a:txBody>
                  <a:tcPr marL="68580" marR="68580" marT="0" marB="0"/>
                </a:tc>
                <a:tc>
                  <a:txBody>
                    <a:bodyPr/>
                    <a:lstStyle/>
                    <a:p>
                      <a:pPr indent="180340" algn="ctr">
                        <a:spcAft>
                          <a:spcPts val="0"/>
                        </a:spcAft>
                      </a:pPr>
                      <a:r>
                        <a:rPr lang="uk-UA" sz="1700" b="1" dirty="0">
                          <a:solidFill>
                            <a:srgbClr val="002060"/>
                          </a:solidFill>
                          <a:effectLst/>
                          <a:latin typeface="Segoe UI Black" panose="020B0A02040204020203" pitchFamily="34" charset="0"/>
                          <a:ea typeface="Segoe UI Black" panose="020B0A02040204020203" pitchFamily="34" charset="0"/>
                        </a:rPr>
                        <a:t>57</a:t>
                      </a:r>
                      <a:endParaRPr lang="ru-RU" sz="1700" b="1" dirty="0">
                        <a:solidFill>
                          <a:srgbClr val="002060"/>
                        </a:solidFill>
                        <a:effectLst/>
                        <a:latin typeface="Segoe UI Black" panose="020B0A02040204020203" pitchFamily="34" charset="0"/>
                        <a:ea typeface="Segoe UI Black" panose="020B0A02040204020203" pitchFamily="34" charset="0"/>
                      </a:endParaRPr>
                    </a:p>
                  </a:txBody>
                  <a:tcPr marL="68580" marR="68580" marT="0" marB="0"/>
                </a:tc>
                <a:tc>
                  <a:txBody>
                    <a:bodyPr/>
                    <a:lstStyle/>
                    <a:p>
                      <a:pPr indent="180340" algn="ctr">
                        <a:spcAft>
                          <a:spcPts val="0"/>
                        </a:spcAft>
                      </a:pPr>
                      <a:r>
                        <a:rPr lang="uk-UA" sz="1700" b="1" dirty="0">
                          <a:solidFill>
                            <a:srgbClr val="002060"/>
                          </a:solidFill>
                          <a:effectLst/>
                          <a:latin typeface="Segoe UI Black" panose="020B0A02040204020203" pitchFamily="34" charset="0"/>
                          <a:ea typeface="Segoe UI Black" panose="020B0A02040204020203" pitchFamily="34" charset="0"/>
                        </a:rPr>
                        <a:t>594</a:t>
                      </a:r>
                      <a:endParaRPr lang="ru-RU" sz="1700" b="1" dirty="0">
                        <a:solidFill>
                          <a:srgbClr val="002060"/>
                        </a:solidFill>
                        <a:effectLst/>
                        <a:latin typeface="Segoe UI Black" panose="020B0A02040204020203" pitchFamily="34" charset="0"/>
                        <a:ea typeface="Segoe UI Black" panose="020B0A02040204020203" pitchFamily="34" charset="0"/>
                      </a:endParaRPr>
                    </a:p>
                  </a:txBody>
                  <a:tcPr marL="68580" marR="68580" marT="0" marB="0"/>
                </a:tc>
                <a:tc>
                  <a:txBody>
                    <a:bodyPr/>
                    <a:lstStyle/>
                    <a:p>
                      <a:pPr indent="180340" algn="ctr">
                        <a:spcAft>
                          <a:spcPts val="0"/>
                        </a:spcAft>
                      </a:pPr>
                      <a:r>
                        <a:rPr lang="uk-UA" sz="1700" b="1" dirty="0">
                          <a:solidFill>
                            <a:srgbClr val="002060"/>
                          </a:solidFill>
                          <a:effectLst/>
                          <a:latin typeface="Segoe UI Black" panose="020B0A02040204020203" pitchFamily="34" charset="0"/>
                          <a:ea typeface="Segoe UI Black" panose="020B0A02040204020203" pitchFamily="34" charset="0"/>
                        </a:rPr>
                        <a:t>37</a:t>
                      </a:r>
                      <a:endParaRPr lang="ru-RU" sz="1700" b="1" dirty="0">
                        <a:solidFill>
                          <a:srgbClr val="002060"/>
                        </a:solidFill>
                        <a:effectLst/>
                        <a:latin typeface="Segoe UI Black" panose="020B0A02040204020203" pitchFamily="34" charset="0"/>
                        <a:ea typeface="Segoe UI Black" panose="020B0A02040204020203" pitchFamily="34" charset="0"/>
                      </a:endParaRPr>
                    </a:p>
                  </a:txBody>
                  <a:tcPr marL="68580" marR="68580" marT="0" marB="0"/>
                </a:tc>
                <a:tc>
                  <a:txBody>
                    <a:bodyPr/>
                    <a:lstStyle/>
                    <a:p>
                      <a:pPr indent="180340" algn="ctr">
                        <a:spcAft>
                          <a:spcPts val="0"/>
                        </a:spcAft>
                      </a:pPr>
                      <a:r>
                        <a:rPr lang="uk-UA" sz="1700" b="1" dirty="0">
                          <a:solidFill>
                            <a:srgbClr val="002060"/>
                          </a:solidFill>
                          <a:effectLst/>
                          <a:latin typeface="Segoe UI Black" panose="020B0A02040204020203" pitchFamily="34" charset="0"/>
                          <a:ea typeface="Segoe UI Black" panose="020B0A02040204020203" pitchFamily="34" charset="0"/>
                        </a:rPr>
                        <a:t>11</a:t>
                      </a:r>
                      <a:endParaRPr lang="ru-RU" sz="1700" b="1" dirty="0">
                        <a:solidFill>
                          <a:srgbClr val="002060"/>
                        </a:solidFill>
                        <a:effectLst/>
                        <a:latin typeface="Segoe UI Black" panose="020B0A02040204020203" pitchFamily="34" charset="0"/>
                        <a:ea typeface="Segoe UI Black" panose="020B0A02040204020203" pitchFamily="34" charset="0"/>
                      </a:endParaRPr>
                    </a:p>
                  </a:txBody>
                  <a:tcPr marL="68580" marR="68580" marT="0" marB="0"/>
                </a:tc>
                <a:tc>
                  <a:txBody>
                    <a:bodyPr/>
                    <a:lstStyle/>
                    <a:p>
                      <a:pPr indent="180340" algn="ctr">
                        <a:spcAft>
                          <a:spcPts val="0"/>
                        </a:spcAft>
                      </a:pPr>
                      <a:r>
                        <a:rPr lang="uk-UA" sz="1700" b="1" dirty="0">
                          <a:solidFill>
                            <a:srgbClr val="002060"/>
                          </a:solidFill>
                          <a:effectLst/>
                          <a:latin typeface="Segoe UI Black" panose="020B0A02040204020203" pitchFamily="34" charset="0"/>
                          <a:ea typeface="Segoe UI Black" panose="020B0A02040204020203" pitchFamily="34" charset="0"/>
                        </a:rPr>
                        <a:t>302</a:t>
                      </a:r>
                      <a:endParaRPr lang="ru-RU" sz="1700" b="1" dirty="0">
                        <a:solidFill>
                          <a:srgbClr val="002060"/>
                        </a:solidFill>
                        <a:effectLst/>
                        <a:latin typeface="Segoe UI Black" panose="020B0A02040204020203" pitchFamily="34" charset="0"/>
                        <a:ea typeface="Segoe UI Black" panose="020B0A02040204020203" pitchFamily="34" charset="0"/>
                      </a:endParaRPr>
                    </a:p>
                  </a:txBody>
                  <a:tcPr marL="68580" marR="68580" marT="0" marB="0"/>
                </a:tc>
                <a:tc>
                  <a:txBody>
                    <a:bodyPr/>
                    <a:lstStyle/>
                    <a:p>
                      <a:pPr indent="180340" algn="ctr">
                        <a:spcAft>
                          <a:spcPts val="0"/>
                        </a:spcAft>
                      </a:pPr>
                      <a:r>
                        <a:rPr lang="uk-UA" sz="1700" b="1" dirty="0">
                          <a:solidFill>
                            <a:srgbClr val="002060"/>
                          </a:solidFill>
                          <a:effectLst/>
                          <a:latin typeface="Segoe UI Black" panose="020B0A02040204020203" pitchFamily="34" charset="0"/>
                          <a:ea typeface="Segoe UI Black" panose="020B0A02040204020203" pitchFamily="34" charset="0"/>
                        </a:rPr>
                        <a:t>127</a:t>
                      </a:r>
                      <a:endParaRPr lang="ru-RU" sz="1700" b="1" dirty="0">
                        <a:solidFill>
                          <a:srgbClr val="002060"/>
                        </a:solidFill>
                        <a:effectLst/>
                        <a:latin typeface="Segoe UI Black" panose="020B0A02040204020203" pitchFamily="34" charset="0"/>
                        <a:ea typeface="Segoe UI Black" panose="020B0A02040204020203" pitchFamily="34" charset="0"/>
                      </a:endParaRPr>
                    </a:p>
                  </a:txBody>
                  <a:tcPr marL="68580" marR="68580" marT="0" marB="0"/>
                </a:tc>
                <a:tc>
                  <a:txBody>
                    <a:bodyPr/>
                    <a:lstStyle/>
                    <a:p>
                      <a:pPr indent="180340" algn="ctr">
                        <a:spcAft>
                          <a:spcPts val="0"/>
                        </a:spcAft>
                      </a:pPr>
                      <a:r>
                        <a:rPr lang="uk-UA" sz="1700" b="1" dirty="0">
                          <a:solidFill>
                            <a:srgbClr val="002060"/>
                          </a:solidFill>
                          <a:effectLst/>
                          <a:latin typeface="Segoe UI Black" panose="020B0A02040204020203" pitchFamily="34" charset="0"/>
                          <a:ea typeface="Segoe UI Black" panose="020B0A02040204020203" pitchFamily="34" charset="0"/>
                        </a:rPr>
                        <a:t>128</a:t>
                      </a:r>
                      <a:endParaRPr lang="ru-RU" sz="1700" b="1" dirty="0">
                        <a:solidFill>
                          <a:srgbClr val="002060"/>
                        </a:solidFill>
                        <a:effectLst/>
                        <a:latin typeface="Segoe UI Black" panose="020B0A02040204020203" pitchFamily="34" charset="0"/>
                        <a:ea typeface="Segoe UI Black" panose="020B0A02040204020203" pitchFamily="34" charset="0"/>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dirty="0" smtClean="0"/>
              <a:t>Мережа ХЗОШ № 164 </a:t>
            </a:r>
            <a:endParaRPr lang="ru-RU" dirty="0"/>
          </a:p>
        </p:txBody>
      </p:sp>
      <p:graphicFrame>
        <p:nvGraphicFramePr>
          <p:cNvPr id="4" name="Таблица 3"/>
          <p:cNvGraphicFramePr>
            <a:graphicFrameLocks noGrp="1"/>
          </p:cNvGraphicFramePr>
          <p:nvPr>
            <p:extLst>
              <p:ext uri="{D42A27DB-BD31-4B8C-83A1-F6EECF244321}">
                <p14:modId xmlns:p14="http://schemas.microsoft.com/office/powerpoint/2010/main" xmlns="" val="4247602829"/>
              </p:ext>
            </p:extLst>
          </p:nvPr>
        </p:nvGraphicFramePr>
        <p:xfrm>
          <a:off x="395537" y="1268760"/>
          <a:ext cx="8424934" cy="4080726"/>
        </p:xfrm>
        <a:graphic>
          <a:graphicData uri="http://schemas.openxmlformats.org/drawingml/2006/table">
            <a:tbl>
              <a:tblPr/>
              <a:tblGrid>
                <a:gridCol w="2016223"/>
                <a:gridCol w="1152128"/>
                <a:gridCol w="1944216"/>
                <a:gridCol w="1440160"/>
                <a:gridCol w="936104"/>
                <a:gridCol w="936103"/>
              </a:tblGrid>
              <a:tr h="1169640">
                <a:tc>
                  <a:txBody>
                    <a:bodyPr/>
                    <a:lstStyle/>
                    <a:p>
                      <a:pPr indent="0" algn="ctr">
                        <a:lnSpc>
                          <a:spcPct val="115000"/>
                        </a:lnSpc>
                        <a:spcAft>
                          <a:spcPts val="0"/>
                        </a:spcAft>
                      </a:pPr>
                      <a:r>
                        <a:rPr lang="uk-UA" sz="1800" b="1" dirty="0">
                          <a:solidFill>
                            <a:schemeClr val="tx1"/>
                          </a:solidFill>
                          <a:latin typeface="Times New Roman" pitchFamily="18" charset="0"/>
                          <a:ea typeface="Times New Roman"/>
                          <a:cs typeface="Times New Roman" pitchFamily="18" charset="0"/>
                        </a:rPr>
                        <a:t>Навчальний рік</a:t>
                      </a:r>
                      <a:endParaRPr lang="ru-RU" sz="1800" b="1"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15000"/>
                        </a:lnSpc>
                        <a:spcAft>
                          <a:spcPts val="0"/>
                        </a:spcAft>
                      </a:pPr>
                      <a:r>
                        <a:rPr lang="uk-UA" sz="1800" b="1" dirty="0">
                          <a:solidFill>
                            <a:schemeClr val="tx1"/>
                          </a:solidFill>
                          <a:latin typeface="Times New Roman" pitchFamily="18" charset="0"/>
                          <a:ea typeface="Times New Roman"/>
                          <a:cs typeface="Times New Roman" pitchFamily="18" charset="0"/>
                        </a:rPr>
                        <a:t>Кількість класів</a:t>
                      </a:r>
                      <a:endParaRPr lang="ru-RU" sz="1800" b="1"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15000"/>
                        </a:lnSpc>
                        <a:spcAft>
                          <a:spcPts val="0"/>
                        </a:spcAft>
                      </a:pPr>
                      <a:r>
                        <a:rPr lang="uk-UA" sz="1800" b="1" dirty="0">
                          <a:solidFill>
                            <a:schemeClr val="tx1"/>
                          </a:solidFill>
                          <a:latin typeface="Times New Roman" pitchFamily="18" charset="0"/>
                          <a:ea typeface="Times New Roman"/>
                          <a:cs typeface="Times New Roman" pitchFamily="18" charset="0"/>
                        </a:rPr>
                        <a:t>Середня наповнюваність</a:t>
                      </a:r>
                      <a:endParaRPr lang="ru-RU" sz="1800" b="1"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15000"/>
                        </a:lnSpc>
                        <a:spcAft>
                          <a:spcPts val="0"/>
                        </a:spcAft>
                      </a:pPr>
                      <a:r>
                        <a:rPr lang="uk-UA" sz="1800" b="1" dirty="0">
                          <a:solidFill>
                            <a:schemeClr val="tx1"/>
                          </a:solidFill>
                          <a:latin typeface="Times New Roman" pitchFamily="18" charset="0"/>
                          <a:ea typeface="Times New Roman"/>
                          <a:cs typeface="Times New Roman" pitchFamily="18" charset="0"/>
                        </a:rPr>
                        <a:t>Кількість учнів на 05.09</a:t>
                      </a:r>
                      <a:endParaRPr lang="ru-RU" sz="1800" b="1"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15000"/>
                        </a:lnSpc>
                        <a:spcAft>
                          <a:spcPts val="0"/>
                        </a:spcAft>
                      </a:pPr>
                      <a:r>
                        <a:rPr lang="uk-UA" sz="1800" b="1" dirty="0">
                          <a:solidFill>
                            <a:schemeClr val="tx1"/>
                          </a:solidFill>
                          <a:latin typeface="Times New Roman" pitchFamily="18" charset="0"/>
                          <a:ea typeface="Times New Roman"/>
                          <a:cs typeface="Times New Roman" pitchFamily="18" charset="0"/>
                        </a:rPr>
                        <a:t>1-х </a:t>
                      </a:r>
                      <a:endParaRPr lang="ru-RU" sz="1800" b="1" dirty="0">
                        <a:solidFill>
                          <a:schemeClr val="tx1"/>
                        </a:solidFill>
                        <a:latin typeface="Times New Roman" pitchFamily="18" charset="0"/>
                        <a:ea typeface="Times New Roman"/>
                        <a:cs typeface="Times New Roman" pitchFamily="18" charset="0"/>
                      </a:endParaRPr>
                    </a:p>
                    <a:p>
                      <a:pPr indent="0" algn="ctr">
                        <a:lnSpc>
                          <a:spcPct val="115000"/>
                        </a:lnSpc>
                        <a:spcAft>
                          <a:spcPts val="0"/>
                        </a:spcAft>
                      </a:pPr>
                      <a:r>
                        <a:rPr lang="uk-UA" sz="1800" b="1" dirty="0">
                          <a:solidFill>
                            <a:schemeClr val="tx1"/>
                          </a:solidFill>
                          <a:latin typeface="Times New Roman" pitchFamily="18" charset="0"/>
                          <a:ea typeface="Times New Roman"/>
                          <a:cs typeface="Times New Roman" pitchFamily="18" charset="0"/>
                        </a:rPr>
                        <a:t>класів</a:t>
                      </a:r>
                      <a:endParaRPr lang="ru-RU" sz="1800" b="1"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15000"/>
                        </a:lnSpc>
                        <a:spcAft>
                          <a:spcPts val="0"/>
                        </a:spcAft>
                      </a:pPr>
                      <a:r>
                        <a:rPr lang="uk-UA" sz="1800" b="1" dirty="0">
                          <a:solidFill>
                            <a:schemeClr val="tx1"/>
                          </a:solidFill>
                          <a:latin typeface="Times New Roman" pitchFamily="18" charset="0"/>
                          <a:ea typeface="Times New Roman"/>
                          <a:cs typeface="Times New Roman" pitchFamily="18" charset="0"/>
                        </a:rPr>
                        <a:t>10-х класів</a:t>
                      </a:r>
                      <a:endParaRPr lang="ru-RU" sz="1800" b="1"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0806">
                <a:tc>
                  <a:txBody>
                    <a:bodyPr/>
                    <a:lstStyle/>
                    <a:p>
                      <a:pPr indent="0" algn="ctr">
                        <a:lnSpc>
                          <a:spcPct val="115000"/>
                        </a:lnSpc>
                        <a:spcAft>
                          <a:spcPts val="0"/>
                        </a:spcAft>
                      </a:pPr>
                      <a:r>
                        <a:rPr lang="uk-UA" sz="1800" b="1">
                          <a:solidFill>
                            <a:schemeClr val="tx1"/>
                          </a:solidFill>
                          <a:latin typeface="Times New Roman" pitchFamily="18" charset="0"/>
                          <a:ea typeface="Times New Roman"/>
                          <a:cs typeface="Times New Roman" pitchFamily="18" charset="0"/>
                        </a:rPr>
                        <a:t>2010/2011</a:t>
                      </a:r>
                      <a:endParaRPr lang="ru-RU" sz="1800" b="1">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15000"/>
                        </a:lnSpc>
                        <a:spcAft>
                          <a:spcPts val="0"/>
                        </a:spcAft>
                      </a:pPr>
                      <a:r>
                        <a:rPr lang="uk-UA" sz="1800" b="1">
                          <a:solidFill>
                            <a:schemeClr val="tx1"/>
                          </a:solidFill>
                          <a:latin typeface="Times New Roman" pitchFamily="18" charset="0"/>
                          <a:ea typeface="Times New Roman"/>
                          <a:cs typeface="Times New Roman" pitchFamily="18" charset="0"/>
                        </a:rPr>
                        <a:t>29</a:t>
                      </a:r>
                      <a:endParaRPr lang="ru-RU" sz="1800" b="1">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15000"/>
                        </a:lnSpc>
                        <a:spcAft>
                          <a:spcPts val="0"/>
                        </a:spcAft>
                      </a:pPr>
                      <a:r>
                        <a:rPr lang="uk-UA" sz="1800" b="1" dirty="0">
                          <a:solidFill>
                            <a:schemeClr val="tx1"/>
                          </a:solidFill>
                          <a:latin typeface="Times New Roman" pitchFamily="18" charset="0"/>
                          <a:ea typeface="Times New Roman"/>
                          <a:cs typeface="Times New Roman" pitchFamily="18" charset="0"/>
                        </a:rPr>
                        <a:t>27,4</a:t>
                      </a:r>
                      <a:endParaRPr lang="ru-RU" sz="1800" b="1"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15000"/>
                        </a:lnSpc>
                        <a:spcAft>
                          <a:spcPts val="0"/>
                        </a:spcAft>
                      </a:pPr>
                      <a:r>
                        <a:rPr lang="uk-UA" sz="1800" b="1" dirty="0">
                          <a:solidFill>
                            <a:schemeClr val="tx1"/>
                          </a:solidFill>
                          <a:latin typeface="Times New Roman" pitchFamily="18" charset="0"/>
                          <a:ea typeface="Times New Roman"/>
                          <a:cs typeface="Times New Roman" pitchFamily="18" charset="0"/>
                        </a:rPr>
                        <a:t>796</a:t>
                      </a:r>
                      <a:endParaRPr lang="ru-RU" sz="1800" b="1"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15000"/>
                        </a:lnSpc>
                        <a:spcAft>
                          <a:spcPts val="0"/>
                        </a:spcAft>
                      </a:pPr>
                      <a:r>
                        <a:rPr lang="uk-UA" sz="1800" b="1">
                          <a:solidFill>
                            <a:schemeClr val="tx1"/>
                          </a:solidFill>
                          <a:latin typeface="Times New Roman" pitchFamily="18" charset="0"/>
                          <a:ea typeface="Times New Roman"/>
                          <a:cs typeface="Times New Roman" pitchFamily="18" charset="0"/>
                        </a:rPr>
                        <a:t>4/113</a:t>
                      </a:r>
                      <a:endParaRPr lang="ru-RU" sz="1800" b="1">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15000"/>
                        </a:lnSpc>
                        <a:spcAft>
                          <a:spcPts val="0"/>
                        </a:spcAft>
                      </a:pPr>
                      <a:r>
                        <a:rPr lang="uk-UA" sz="1800" b="1" dirty="0">
                          <a:solidFill>
                            <a:schemeClr val="tx1"/>
                          </a:solidFill>
                          <a:latin typeface="Times New Roman" pitchFamily="18" charset="0"/>
                          <a:ea typeface="Times New Roman"/>
                          <a:cs typeface="Times New Roman" pitchFamily="18" charset="0"/>
                        </a:rPr>
                        <a:t>2/61</a:t>
                      </a:r>
                      <a:endParaRPr lang="ru-RU" sz="1800" b="1"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040">
                <a:tc>
                  <a:txBody>
                    <a:bodyPr/>
                    <a:lstStyle/>
                    <a:p>
                      <a:pPr indent="0" algn="ctr">
                        <a:lnSpc>
                          <a:spcPct val="115000"/>
                        </a:lnSpc>
                        <a:spcAft>
                          <a:spcPts val="0"/>
                        </a:spcAft>
                      </a:pPr>
                      <a:r>
                        <a:rPr lang="uk-UA" sz="1800" b="1">
                          <a:solidFill>
                            <a:schemeClr val="tx1"/>
                          </a:solidFill>
                          <a:latin typeface="Times New Roman" pitchFamily="18" charset="0"/>
                          <a:ea typeface="Times New Roman"/>
                          <a:cs typeface="Times New Roman" pitchFamily="18" charset="0"/>
                        </a:rPr>
                        <a:t>2011/2012</a:t>
                      </a:r>
                      <a:endParaRPr lang="ru-RU" sz="1800" b="1">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15000"/>
                        </a:lnSpc>
                        <a:spcAft>
                          <a:spcPts val="0"/>
                        </a:spcAft>
                      </a:pPr>
                      <a:r>
                        <a:rPr lang="uk-UA" sz="1800" b="1">
                          <a:solidFill>
                            <a:schemeClr val="tx1"/>
                          </a:solidFill>
                          <a:latin typeface="Times New Roman" pitchFamily="18" charset="0"/>
                          <a:ea typeface="Times New Roman"/>
                          <a:cs typeface="Times New Roman" pitchFamily="18" charset="0"/>
                        </a:rPr>
                        <a:t>30</a:t>
                      </a:r>
                      <a:endParaRPr lang="ru-RU" sz="1800" b="1">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15000"/>
                        </a:lnSpc>
                        <a:spcAft>
                          <a:spcPts val="0"/>
                        </a:spcAft>
                      </a:pPr>
                      <a:r>
                        <a:rPr lang="uk-UA" sz="1800" b="1" dirty="0">
                          <a:solidFill>
                            <a:schemeClr val="tx1"/>
                          </a:solidFill>
                          <a:latin typeface="Times New Roman" pitchFamily="18" charset="0"/>
                          <a:ea typeface="Times New Roman"/>
                          <a:cs typeface="Times New Roman" pitchFamily="18" charset="0"/>
                        </a:rPr>
                        <a:t>27,8</a:t>
                      </a:r>
                      <a:endParaRPr lang="ru-RU" sz="1800" b="1"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15000"/>
                        </a:lnSpc>
                        <a:spcAft>
                          <a:spcPts val="0"/>
                        </a:spcAft>
                      </a:pPr>
                      <a:r>
                        <a:rPr lang="uk-UA" sz="1800" b="1" dirty="0">
                          <a:solidFill>
                            <a:schemeClr val="tx1"/>
                          </a:solidFill>
                          <a:latin typeface="Times New Roman" pitchFamily="18" charset="0"/>
                          <a:ea typeface="Times New Roman"/>
                          <a:cs typeface="Times New Roman" pitchFamily="18" charset="0"/>
                        </a:rPr>
                        <a:t>834</a:t>
                      </a:r>
                      <a:endParaRPr lang="ru-RU" sz="1800" b="1"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15000"/>
                        </a:lnSpc>
                        <a:spcAft>
                          <a:spcPts val="0"/>
                        </a:spcAft>
                      </a:pPr>
                      <a:r>
                        <a:rPr lang="uk-UA" sz="1800" b="1" dirty="0">
                          <a:solidFill>
                            <a:schemeClr val="tx1"/>
                          </a:solidFill>
                          <a:latin typeface="Times New Roman" pitchFamily="18" charset="0"/>
                          <a:ea typeface="Times New Roman"/>
                          <a:cs typeface="Times New Roman" pitchFamily="18" charset="0"/>
                        </a:rPr>
                        <a:t>3/89</a:t>
                      </a:r>
                      <a:endParaRPr lang="ru-RU" sz="1800" b="1"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15000"/>
                        </a:lnSpc>
                        <a:spcAft>
                          <a:spcPts val="0"/>
                        </a:spcAft>
                      </a:pPr>
                      <a:r>
                        <a:rPr lang="uk-UA" sz="1800" b="1" dirty="0">
                          <a:solidFill>
                            <a:schemeClr val="tx1"/>
                          </a:solidFill>
                          <a:latin typeface="Times New Roman" pitchFamily="18" charset="0"/>
                          <a:ea typeface="Times New Roman"/>
                          <a:cs typeface="Times New Roman" pitchFamily="18" charset="0"/>
                        </a:rPr>
                        <a:t>2/58</a:t>
                      </a:r>
                      <a:endParaRPr lang="ru-RU" sz="1800" b="1"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040">
                <a:tc>
                  <a:txBody>
                    <a:bodyPr/>
                    <a:lstStyle/>
                    <a:p>
                      <a:pPr indent="0" algn="ctr">
                        <a:lnSpc>
                          <a:spcPct val="115000"/>
                        </a:lnSpc>
                        <a:spcAft>
                          <a:spcPts val="0"/>
                        </a:spcAft>
                      </a:pPr>
                      <a:r>
                        <a:rPr lang="uk-UA" sz="1800" b="1">
                          <a:solidFill>
                            <a:schemeClr val="tx1"/>
                          </a:solidFill>
                          <a:latin typeface="Times New Roman" pitchFamily="18" charset="0"/>
                          <a:ea typeface="Times New Roman"/>
                          <a:cs typeface="Times New Roman" pitchFamily="18" charset="0"/>
                        </a:rPr>
                        <a:t>2012/2013</a:t>
                      </a:r>
                      <a:endParaRPr lang="ru-RU" sz="1800" b="1">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15000"/>
                        </a:lnSpc>
                        <a:spcAft>
                          <a:spcPts val="0"/>
                        </a:spcAft>
                      </a:pPr>
                      <a:r>
                        <a:rPr lang="uk-UA" sz="1800" b="1">
                          <a:solidFill>
                            <a:schemeClr val="tx1"/>
                          </a:solidFill>
                          <a:latin typeface="Times New Roman" pitchFamily="18" charset="0"/>
                          <a:ea typeface="Times New Roman"/>
                          <a:cs typeface="Times New Roman" pitchFamily="18" charset="0"/>
                        </a:rPr>
                        <a:t>30</a:t>
                      </a:r>
                      <a:endParaRPr lang="ru-RU" sz="1800" b="1">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15000"/>
                        </a:lnSpc>
                        <a:spcAft>
                          <a:spcPts val="0"/>
                        </a:spcAft>
                      </a:pPr>
                      <a:r>
                        <a:rPr lang="uk-UA" sz="1800" b="1" dirty="0">
                          <a:solidFill>
                            <a:schemeClr val="tx1"/>
                          </a:solidFill>
                          <a:latin typeface="Times New Roman" pitchFamily="18" charset="0"/>
                          <a:ea typeface="Times New Roman"/>
                          <a:cs typeface="Times New Roman" pitchFamily="18" charset="0"/>
                        </a:rPr>
                        <a:t>27,5</a:t>
                      </a:r>
                      <a:endParaRPr lang="ru-RU" sz="1800" b="1"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15000"/>
                        </a:lnSpc>
                        <a:spcAft>
                          <a:spcPts val="0"/>
                        </a:spcAft>
                      </a:pPr>
                      <a:r>
                        <a:rPr lang="uk-UA" sz="1800" b="1" dirty="0">
                          <a:solidFill>
                            <a:schemeClr val="tx1"/>
                          </a:solidFill>
                          <a:latin typeface="Times New Roman" pitchFamily="18" charset="0"/>
                          <a:ea typeface="Times New Roman"/>
                          <a:cs typeface="Times New Roman" pitchFamily="18" charset="0"/>
                        </a:rPr>
                        <a:t>826</a:t>
                      </a:r>
                      <a:endParaRPr lang="ru-RU" sz="1800" b="1"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15000"/>
                        </a:lnSpc>
                        <a:spcAft>
                          <a:spcPts val="0"/>
                        </a:spcAft>
                      </a:pPr>
                      <a:r>
                        <a:rPr lang="uk-UA" sz="1800" b="1" dirty="0">
                          <a:solidFill>
                            <a:schemeClr val="tx1"/>
                          </a:solidFill>
                          <a:latin typeface="Times New Roman" pitchFamily="18" charset="0"/>
                          <a:ea typeface="Times New Roman"/>
                          <a:cs typeface="Times New Roman" pitchFamily="18" charset="0"/>
                        </a:rPr>
                        <a:t>3/90</a:t>
                      </a:r>
                      <a:endParaRPr lang="ru-RU" sz="1800" b="1"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15000"/>
                        </a:lnSpc>
                        <a:spcAft>
                          <a:spcPts val="0"/>
                        </a:spcAft>
                      </a:pPr>
                      <a:r>
                        <a:rPr lang="uk-UA" sz="1800" b="1" dirty="0">
                          <a:solidFill>
                            <a:schemeClr val="tx1"/>
                          </a:solidFill>
                          <a:latin typeface="Times New Roman" pitchFamily="18" charset="0"/>
                          <a:ea typeface="Times New Roman"/>
                          <a:cs typeface="Times New Roman" pitchFamily="18" charset="0"/>
                        </a:rPr>
                        <a:t>1/30</a:t>
                      </a:r>
                      <a:endParaRPr lang="ru-RU" sz="1800" b="1"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040">
                <a:tc>
                  <a:txBody>
                    <a:bodyPr/>
                    <a:lstStyle/>
                    <a:p>
                      <a:pPr indent="0" algn="ctr">
                        <a:lnSpc>
                          <a:spcPct val="115000"/>
                        </a:lnSpc>
                        <a:spcAft>
                          <a:spcPts val="0"/>
                        </a:spcAft>
                      </a:pPr>
                      <a:r>
                        <a:rPr lang="uk-UA" sz="1800" b="1">
                          <a:solidFill>
                            <a:schemeClr val="tx1"/>
                          </a:solidFill>
                          <a:latin typeface="Times New Roman" pitchFamily="18" charset="0"/>
                          <a:ea typeface="Times New Roman"/>
                          <a:cs typeface="Times New Roman" pitchFamily="18" charset="0"/>
                        </a:rPr>
                        <a:t>2013/2014</a:t>
                      </a:r>
                      <a:endParaRPr lang="ru-RU" sz="1800" b="1">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15000"/>
                        </a:lnSpc>
                        <a:spcAft>
                          <a:spcPts val="0"/>
                        </a:spcAft>
                      </a:pPr>
                      <a:r>
                        <a:rPr lang="uk-UA" sz="1800" b="1">
                          <a:solidFill>
                            <a:schemeClr val="tx1"/>
                          </a:solidFill>
                          <a:latin typeface="Times New Roman" pitchFamily="18" charset="0"/>
                          <a:ea typeface="Times New Roman"/>
                          <a:cs typeface="Times New Roman" pitchFamily="18" charset="0"/>
                        </a:rPr>
                        <a:t>30</a:t>
                      </a:r>
                      <a:endParaRPr lang="ru-RU" sz="1800" b="1">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15000"/>
                        </a:lnSpc>
                        <a:spcAft>
                          <a:spcPts val="0"/>
                        </a:spcAft>
                      </a:pPr>
                      <a:r>
                        <a:rPr lang="uk-UA" sz="1800" b="1" dirty="0">
                          <a:solidFill>
                            <a:schemeClr val="tx1"/>
                          </a:solidFill>
                          <a:latin typeface="Times New Roman" pitchFamily="18" charset="0"/>
                          <a:ea typeface="Times New Roman"/>
                          <a:cs typeface="Times New Roman" pitchFamily="18" charset="0"/>
                        </a:rPr>
                        <a:t>28,2</a:t>
                      </a:r>
                      <a:endParaRPr lang="ru-RU" sz="1800" b="1"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15000"/>
                        </a:lnSpc>
                        <a:spcAft>
                          <a:spcPts val="0"/>
                        </a:spcAft>
                      </a:pPr>
                      <a:r>
                        <a:rPr lang="uk-UA" sz="1800" b="1" dirty="0">
                          <a:solidFill>
                            <a:schemeClr val="tx1"/>
                          </a:solidFill>
                          <a:latin typeface="Times New Roman" pitchFamily="18" charset="0"/>
                          <a:ea typeface="Times New Roman"/>
                          <a:cs typeface="Times New Roman" pitchFamily="18" charset="0"/>
                        </a:rPr>
                        <a:t>847</a:t>
                      </a:r>
                      <a:endParaRPr lang="ru-RU" sz="1800" b="1"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15000"/>
                        </a:lnSpc>
                        <a:spcAft>
                          <a:spcPts val="0"/>
                        </a:spcAft>
                      </a:pPr>
                      <a:r>
                        <a:rPr lang="uk-UA" sz="1800" b="1" dirty="0">
                          <a:solidFill>
                            <a:schemeClr val="tx1"/>
                          </a:solidFill>
                          <a:latin typeface="Times New Roman" pitchFamily="18" charset="0"/>
                          <a:ea typeface="Times New Roman"/>
                          <a:cs typeface="Times New Roman" pitchFamily="18" charset="0"/>
                        </a:rPr>
                        <a:t>3/91</a:t>
                      </a:r>
                      <a:endParaRPr lang="ru-RU" sz="1800" b="1"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15000"/>
                        </a:lnSpc>
                        <a:spcAft>
                          <a:spcPts val="0"/>
                        </a:spcAft>
                      </a:pPr>
                      <a:r>
                        <a:rPr lang="uk-UA" sz="1800" b="1" dirty="0">
                          <a:solidFill>
                            <a:schemeClr val="tx1"/>
                          </a:solidFill>
                          <a:latin typeface="Times New Roman" pitchFamily="18" charset="0"/>
                          <a:ea typeface="Times New Roman"/>
                          <a:cs typeface="Times New Roman" pitchFamily="18" charset="0"/>
                        </a:rPr>
                        <a:t>2/50</a:t>
                      </a:r>
                      <a:endParaRPr lang="ru-RU" sz="1800" b="1"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040">
                <a:tc>
                  <a:txBody>
                    <a:bodyPr/>
                    <a:lstStyle/>
                    <a:p>
                      <a:pPr indent="0" algn="ctr">
                        <a:lnSpc>
                          <a:spcPct val="115000"/>
                        </a:lnSpc>
                        <a:spcAft>
                          <a:spcPts val="0"/>
                        </a:spcAft>
                      </a:pPr>
                      <a:r>
                        <a:rPr lang="uk-UA" sz="1800" b="1" dirty="0">
                          <a:solidFill>
                            <a:schemeClr val="tx1"/>
                          </a:solidFill>
                          <a:latin typeface="Times New Roman" pitchFamily="18" charset="0"/>
                          <a:ea typeface="Times New Roman"/>
                          <a:cs typeface="Times New Roman" pitchFamily="18" charset="0"/>
                        </a:rPr>
                        <a:t>2014/2015</a:t>
                      </a:r>
                      <a:endParaRPr lang="ru-RU" sz="1800" b="1"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15000"/>
                        </a:lnSpc>
                        <a:spcAft>
                          <a:spcPts val="0"/>
                        </a:spcAft>
                      </a:pPr>
                      <a:r>
                        <a:rPr lang="uk-UA" sz="1800" b="1">
                          <a:solidFill>
                            <a:schemeClr val="tx1"/>
                          </a:solidFill>
                          <a:latin typeface="Times New Roman" pitchFamily="18" charset="0"/>
                          <a:ea typeface="Times New Roman"/>
                          <a:cs typeface="Times New Roman" pitchFamily="18" charset="0"/>
                        </a:rPr>
                        <a:t>32</a:t>
                      </a:r>
                      <a:endParaRPr lang="ru-RU" sz="1800" b="1">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15000"/>
                        </a:lnSpc>
                        <a:spcAft>
                          <a:spcPts val="0"/>
                        </a:spcAft>
                      </a:pPr>
                      <a:r>
                        <a:rPr lang="uk-UA" sz="1800" b="1" dirty="0">
                          <a:solidFill>
                            <a:schemeClr val="tx1"/>
                          </a:solidFill>
                          <a:latin typeface="Times New Roman" pitchFamily="18" charset="0"/>
                          <a:ea typeface="Times New Roman"/>
                          <a:cs typeface="Times New Roman" pitchFamily="18" charset="0"/>
                        </a:rPr>
                        <a:t>29,5</a:t>
                      </a:r>
                      <a:endParaRPr lang="ru-RU" sz="1800" b="1"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15000"/>
                        </a:lnSpc>
                        <a:spcAft>
                          <a:spcPts val="0"/>
                        </a:spcAft>
                      </a:pPr>
                      <a:r>
                        <a:rPr lang="uk-UA" sz="1800" b="1" dirty="0">
                          <a:solidFill>
                            <a:schemeClr val="tx1"/>
                          </a:solidFill>
                          <a:latin typeface="Times New Roman" pitchFamily="18" charset="0"/>
                          <a:ea typeface="Times New Roman"/>
                          <a:cs typeface="Times New Roman" pitchFamily="18" charset="0"/>
                        </a:rPr>
                        <a:t>945</a:t>
                      </a:r>
                      <a:endParaRPr lang="ru-RU" sz="1800" b="1"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15000"/>
                        </a:lnSpc>
                        <a:spcAft>
                          <a:spcPts val="0"/>
                        </a:spcAft>
                      </a:pPr>
                      <a:r>
                        <a:rPr lang="uk-UA" sz="1800" b="1" dirty="0">
                          <a:solidFill>
                            <a:schemeClr val="tx1"/>
                          </a:solidFill>
                          <a:latin typeface="Times New Roman" pitchFamily="18" charset="0"/>
                          <a:ea typeface="Times New Roman"/>
                          <a:cs typeface="Times New Roman" pitchFamily="18" charset="0"/>
                        </a:rPr>
                        <a:t>4/134</a:t>
                      </a:r>
                      <a:endParaRPr lang="ru-RU" sz="1800" b="1"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15000"/>
                        </a:lnSpc>
                        <a:spcAft>
                          <a:spcPts val="0"/>
                        </a:spcAft>
                      </a:pPr>
                      <a:r>
                        <a:rPr lang="uk-UA" sz="1800" b="1" dirty="0">
                          <a:solidFill>
                            <a:schemeClr val="tx1"/>
                          </a:solidFill>
                          <a:latin typeface="Times New Roman" pitchFamily="18" charset="0"/>
                          <a:ea typeface="Times New Roman"/>
                          <a:cs typeface="Times New Roman" pitchFamily="18" charset="0"/>
                        </a:rPr>
                        <a:t>2/58</a:t>
                      </a:r>
                      <a:endParaRPr lang="ru-RU" sz="1800" b="1"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040">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uk-UA" sz="1800" b="1" dirty="0" smtClean="0">
                          <a:solidFill>
                            <a:schemeClr val="tx1"/>
                          </a:solidFill>
                          <a:latin typeface="Times New Roman" pitchFamily="18" charset="0"/>
                          <a:ea typeface="Times New Roman"/>
                          <a:cs typeface="Times New Roman" pitchFamily="18" charset="0"/>
                        </a:rPr>
                        <a:t>2015/2016</a:t>
                      </a:r>
                      <a:endParaRPr lang="ru-RU" sz="1800" b="1" dirty="0" smtClean="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15000"/>
                        </a:lnSpc>
                        <a:spcAft>
                          <a:spcPts val="0"/>
                        </a:spcAft>
                      </a:pPr>
                      <a:r>
                        <a:rPr lang="uk-UA" sz="1800" b="1" dirty="0" smtClean="0">
                          <a:solidFill>
                            <a:schemeClr val="tx1"/>
                          </a:solidFill>
                          <a:latin typeface="Times New Roman" pitchFamily="18" charset="0"/>
                          <a:ea typeface="Times New Roman"/>
                          <a:cs typeface="Times New Roman" pitchFamily="18" charset="0"/>
                        </a:rPr>
                        <a:t>33</a:t>
                      </a:r>
                      <a:endParaRPr lang="ru-RU" sz="1800" b="1"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15000"/>
                        </a:lnSpc>
                        <a:spcAft>
                          <a:spcPts val="0"/>
                        </a:spcAft>
                      </a:pPr>
                      <a:r>
                        <a:rPr lang="uk-UA" sz="1800" b="1" dirty="0" smtClean="0">
                          <a:solidFill>
                            <a:schemeClr val="tx1"/>
                          </a:solidFill>
                          <a:latin typeface="Times New Roman" pitchFamily="18" charset="0"/>
                          <a:ea typeface="Times New Roman"/>
                          <a:cs typeface="Times New Roman" pitchFamily="18" charset="0"/>
                        </a:rPr>
                        <a:t>30,5</a:t>
                      </a:r>
                      <a:endParaRPr lang="ru-RU" sz="1800" b="1"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15000"/>
                        </a:lnSpc>
                        <a:spcAft>
                          <a:spcPts val="0"/>
                        </a:spcAft>
                      </a:pPr>
                      <a:r>
                        <a:rPr lang="uk-UA" sz="1800" b="1" dirty="0" smtClean="0">
                          <a:solidFill>
                            <a:schemeClr val="tx1"/>
                          </a:solidFill>
                          <a:latin typeface="Times New Roman" pitchFamily="18" charset="0"/>
                          <a:ea typeface="Times New Roman"/>
                          <a:cs typeface="Times New Roman" pitchFamily="18" charset="0"/>
                        </a:rPr>
                        <a:t>  1007</a:t>
                      </a:r>
                      <a:endParaRPr lang="ru-RU" sz="1800" b="1"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15000"/>
                        </a:lnSpc>
                        <a:spcAft>
                          <a:spcPts val="0"/>
                        </a:spcAft>
                      </a:pPr>
                      <a:r>
                        <a:rPr lang="uk-UA" sz="1800" b="1" dirty="0" smtClean="0">
                          <a:solidFill>
                            <a:schemeClr val="tx1"/>
                          </a:solidFill>
                          <a:latin typeface="Times New Roman" pitchFamily="18" charset="0"/>
                          <a:ea typeface="Times New Roman"/>
                          <a:cs typeface="Times New Roman" pitchFamily="18" charset="0"/>
                        </a:rPr>
                        <a:t>4/142</a:t>
                      </a:r>
                      <a:endParaRPr lang="ru-RU" sz="1800" b="1"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15000"/>
                        </a:lnSpc>
                        <a:spcAft>
                          <a:spcPts val="0"/>
                        </a:spcAft>
                      </a:pPr>
                      <a:r>
                        <a:rPr lang="uk-UA" sz="1800" b="1" dirty="0" smtClean="0">
                          <a:solidFill>
                            <a:schemeClr val="tx1"/>
                          </a:solidFill>
                          <a:latin typeface="Times New Roman" pitchFamily="18" charset="0"/>
                          <a:ea typeface="Times New Roman"/>
                          <a:cs typeface="Times New Roman" pitchFamily="18" charset="0"/>
                        </a:rPr>
                        <a:t>2/57</a:t>
                      </a:r>
                      <a:endParaRPr lang="ru-RU" sz="1800" b="1" dirty="0">
                        <a:solidFill>
                          <a:schemeClr val="tx1"/>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040">
                <a:tc>
                  <a:txBody>
                    <a:bodyPr/>
                    <a:lstStyle/>
                    <a:p>
                      <a:pPr indent="180340" algn="ctr">
                        <a:spcAft>
                          <a:spcPts val="0"/>
                        </a:spcAft>
                      </a:pPr>
                      <a:r>
                        <a:rPr lang="uk-UA" sz="1800" b="1" dirty="0">
                          <a:effectLst/>
                          <a:latin typeface="Times New Roman"/>
                          <a:ea typeface="Times New Roman"/>
                        </a:rPr>
                        <a:t>2016/2017</a:t>
                      </a:r>
                      <a:endParaRPr lang="ru-RU" sz="18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0"/>
                        </a:spcAft>
                      </a:pPr>
                      <a:r>
                        <a:rPr lang="uk-UA" sz="1800" b="1" dirty="0">
                          <a:effectLst/>
                          <a:latin typeface="Times New Roman"/>
                          <a:ea typeface="Times New Roman"/>
                        </a:rPr>
                        <a:t>34</a:t>
                      </a:r>
                      <a:endParaRPr lang="ru-RU" sz="18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l">
                        <a:spcAft>
                          <a:spcPts val="0"/>
                        </a:spcAft>
                      </a:pPr>
                      <a:r>
                        <a:rPr lang="uk-UA" sz="1800" b="1" dirty="0" smtClean="0">
                          <a:effectLst/>
                          <a:latin typeface="Times New Roman"/>
                          <a:ea typeface="Times New Roman"/>
                        </a:rPr>
                        <a:t>           31</a:t>
                      </a:r>
                      <a:endParaRPr lang="ru-RU" sz="18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0"/>
                        </a:spcAft>
                      </a:pPr>
                      <a:r>
                        <a:rPr lang="uk-UA" sz="1800" b="1">
                          <a:effectLst/>
                          <a:latin typeface="Times New Roman"/>
                          <a:ea typeface="Times New Roman"/>
                        </a:rPr>
                        <a:t>1055</a:t>
                      </a:r>
                      <a:endParaRPr lang="ru-RU" sz="1800" b="1">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0"/>
                        </a:spcAft>
                      </a:pPr>
                      <a:r>
                        <a:rPr lang="uk-UA" sz="1800" b="1">
                          <a:effectLst/>
                          <a:latin typeface="Times New Roman"/>
                          <a:ea typeface="Times New Roman"/>
                        </a:rPr>
                        <a:t>4/126</a:t>
                      </a:r>
                      <a:endParaRPr lang="ru-RU" sz="1800" b="1">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0"/>
                        </a:spcAft>
                      </a:pPr>
                      <a:r>
                        <a:rPr lang="uk-UA" sz="1800" b="1" dirty="0">
                          <a:effectLst/>
                          <a:latin typeface="Times New Roman"/>
                          <a:ea typeface="Times New Roman"/>
                        </a:rPr>
                        <a:t>1/32</a:t>
                      </a:r>
                      <a:endParaRPr lang="ru-RU" sz="18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040">
                <a:tc>
                  <a:txBody>
                    <a:bodyPr/>
                    <a:lstStyle/>
                    <a:p>
                      <a:pPr indent="180340" algn="ctr">
                        <a:spcAft>
                          <a:spcPts val="0"/>
                        </a:spcAft>
                      </a:pPr>
                      <a:r>
                        <a:rPr lang="uk-UA" sz="1800" b="1" dirty="0">
                          <a:effectLst/>
                          <a:latin typeface="Times New Roman"/>
                          <a:ea typeface="Times New Roman"/>
                        </a:rPr>
                        <a:t>2017/2018</a:t>
                      </a:r>
                      <a:endParaRPr lang="ru-RU" sz="18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0"/>
                        </a:spcAft>
                      </a:pPr>
                      <a:r>
                        <a:rPr lang="uk-UA" sz="1800" b="1" dirty="0">
                          <a:effectLst/>
                          <a:latin typeface="Times New Roman"/>
                          <a:ea typeface="Times New Roman"/>
                        </a:rPr>
                        <a:t>35</a:t>
                      </a:r>
                      <a:endParaRPr lang="ru-RU" sz="18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0"/>
                        </a:spcAft>
                      </a:pPr>
                      <a:r>
                        <a:rPr lang="uk-UA" sz="1800" b="1" dirty="0">
                          <a:effectLst/>
                          <a:latin typeface="Times New Roman"/>
                          <a:ea typeface="Times New Roman"/>
                        </a:rPr>
                        <a:t>31,1</a:t>
                      </a:r>
                      <a:endParaRPr lang="ru-RU" sz="18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0"/>
                        </a:spcAft>
                      </a:pPr>
                      <a:r>
                        <a:rPr lang="uk-UA" sz="1800" b="1" dirty="0">
                          <a:effectLst/>
                          <a:latin typeface="Times New Roman"/>
                          <a:ea typeface="Times New Roman"/>
                        </a:rPr>
                        <a:t>1089</a:t>
                      </a:r>
                      <a:endParaRPr lang="ru-RU" sz="18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0"/>
                        </a:spcAft>
                      </a:pPr>
                      <a:r>
                        <a:rPr lang="uk-UA" sz="1800" b="1" dirty="0">
                          <a:effectLst/>
                          <a:latin typeface="Times New Roman"/>
                          <a:ea typeface="Times New Roman"/>
                        </a:rPr>
                        <a:t>4/135</a:t>
                      </a:r>
                      <a:endParaRPr lang="ru-RU" sz="18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0"/>
                        </a:spcAft>
                      </a:pPr>
                      <a:r>
                        <a:rPr lang="uk-UA" sz="1800" b="1" dirty="0">
                          <a:effectLst/>
                          <a:latin typeface="Times New Roman"/>
                          <a:ea typeface="Times New Roman"/>
                        </a:rPr>
                        <a:t>2/46</a:t>
                      </a:r>
                      <a:endParaRPr lang="ru-RU" sz="18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1824"/>
            <a:ext cx="8229600" cy="1143000"/>
          </a:xfrm>
        </p:spPr>
        <p:txBody>
          <a:bodyPr>
            <a:normAutofit fontScale="90000"/>
          </a:bodyPr>
          <a:lstStyle/>
          <a:p>
            <a:pPr lvl="0" indent="180975" fontAlgn="base">
              <a:spcAft>
                <a:spcPct val="0"/>
              </a:spcAft>
              <a:tabLst>
                <a:tab pos="2200275" algn="l"/>
              </a:tabLst>
            </a:pPr>
            <a:r>
              <a:rPr kumimoji="0" lang="uk-UA" sz="2700" u="none" strike="noStrike" cap="none" normalizeH="0" baseline="0" dirty="0" smtClean="0">
                <a:ln>
                  <a:solidFill>
                    <a:srgbClr val="002060"/>
                  </a:solidFill>
                </a:ln>
                <a:solidFill>
                  <a:srgbClr val="FF0000"/>
                </a:solidFill>
                <a:effectLst>
                  <a:outerShdw blurRad="38100" dist="38100" dir="2700000" algn="tl">
                    <a:srgbClr val="000000">
                      <a:alpha val="43137"/>
                    </a:srgbClr>
                  </a:outerShdw>
                </a:effectLst>
                <a:latin typeface="Cambria" pitchFamily="18" charset="0"/>
                <a:ea typeface="Times New Roman" pitchFamily="18" charset="0"/>
                <a:cs typeface="Times New Roman" pitchFamily="18" charset="0"/>
              </a:rPr>
              <a:t>Моніторинг охоплення </a:t>
            </a:r>
            <a:br>
              <a:rPr kumimoji="0" lang="uk-UA" sz="2700" u="none" strike="noStrike" cap="none" normalizeH="0" baseline="0" dirty="0" smtClean="0">
                <a:ln>
                  <a:solidFill>
                    <a:srgbClr val="002060"/>
                  </a:solidFill>
                </a:ln>
                <a:solidFill>
                  <a:srgbClr val="FF0000"/>
                </a:solidFill>
                <a:effectLst>
                  <a:outerShdw blurRad="38100" dist="38100" dir="2700000" algn="tl">
                    <a:srgbClr val="000000">
                      <a:alpha val="43137"/>
                    </a:srgbClr>
                  </a:outerShdw>
                </a:effectLst>
                <a:latin typeface="Cambria" pitchFamily="18" charset="0"/>
                <a:ea typeface="Times New Roman" pitchFamily="18" charset="0"/>
                <a:cs typeface="Times New Roman" pitchFamily="18" charset="0"/>
              </a:rPr>
            </a:br>
            <a:r>
              <a:rPr kumimoji="0" lang="uk-UA" sz="2700" u="none" strike="noStrike" cap="none" normalizeH="0" baseline="0" dirty="0" smtClean="0">
                <a:ln>
                  <a:solidFill>
                    <a:srgbClr val="002060"/>
                  </a:solidFill>
                </a:ln>
                <a:solidFill>
                  <a:srgbClr val="FF0000"/>
                </a:solidFill>
                <a:effectLst>
                  <a:outerShdw blurRad="38100" dist="38100" dir="2700000" algn="tl">
                    <a:srgbClr val="000000">
                      <a:alpha val="43137"/>
                    </a:srgbClr>
                  </a:outerShdw>
                </a:effectLst>
                <a:latin typeface="Cambria" pitchFamily="18" charset="0"/>
                <a:ea typeface="Times New Roman" pitchFamily="18" charset="0"/>
                <a:cs typeface="Times New Roman" pitchFamily="18" charset="0"/>
              </a:rPr>
              <a:t>навчанням випускників 9-х класів</a:t>
            </a:r>
            <a:br>
              <a:rPr kumimoji="0" lang="uk-UA" sz="2700" u="none" strike="noStrike" cap="none" normalizeH="0" baseline="0" dirty="0" smtClean="0">
                <a:ln>
                  <a:solidFill>
                    <a:srgbClr val="002060"/>
                  </a:solidFill>
                </a:ln>
                <a:solidFill>
                  <a:srgbClr val="FF0000"/>
                </a:solidFill>
                <a:effectLst>
                  <a:outerShdw blurRad="38100" dist="38100" dir="2700000" algn="tl">
                    <a:srgbClr val="000000">
                      <a:alpha val="43137"/>
                    </a:srgbClr>
                  </a:outerShdw>
                </a:effectLst>
                <a:latin typeface="Cambria" pitchFamily="18" charset="0"/>
                <a:ea typeface="Times New Roman" pitchFamily="18" charset="0"/>
                <a:cs typeface="Times New Roman" pitchFamily="18" charset="0"/>
              </a:rPr>
            </a:br>
            <a:r>
              <a:rPr kumimoji="0" lang="ru-RU" b="1" u="none" strike="noStrike" cap="none" normalizeH="0" baseline="0" dirty="0" smtClean="0">
                <a:ln>
                  <a:solidFill>
                    <a:srgbClr val="002060"/>
                  </a:solidFill>
                </a:ln>
                <a:solidFill>
                  <a:srgbClr val="00863D"/>
                </a:solidFill>
                <a:effectLst>
                  <a:outerShdw blurRad="38100" dist="38100" dir="2700000" algn="tl">
                    <a:srgbClr val="000000">
                      <a:alpha val="43137"/>
                    </a:srgbClr>
                  </a:outerShdw>
                </a:effectLst>
                <a:latin typeface="Cambria" pitchFamily="18" charset="0"/>
                <a:cs typeface="Times New Roman" pitchFamily="18" charset="0"/>
              </a:rPr>
              <a:t/>
            </a:r>
            <a:br>
              <a:rPr kumimoji="0" lang="ru-RU" b="1" u="none" strike="noStrike" cap="none" normalizeH="0" baseline="0" dirty="0" smtClean="0">
                <a:ln>
                  <a:solidFill>
                    <a:srgbClr val="002060"/>
                  </a:solidFill>
                </a:ln>
                <a:solidFill>
                  <a:srgbClr val="00863D"/>
                </a:solidFill>
                <a:effectLst>
                  <a:outerShdw blurRad="38100" dist="38100" dir="2700000" algn="tl">
                    <a:srgbClr val="000000">
                      <a:alpha val="43137"/>
                    </a:srgbClr>
                  </a:outerShdw>
                </a:effectLst>
                <a:latin typeface="Cambria" pitchFamily="18" charset="0"/>
                <a:cs typeface="Times New Roman" pitchFamily="18" charset="0"/>
              </a:rPr>
            </a:br>
            <a:endParaRPr lang="ru-RU" dirty="0"/>
          </a:p>
        </p:txBody>
      </p:sp>
      <p:graphicFrame>
        <p:nvGraphicFramePr>
          <p:cNvPr id="3" name="Таблица 2"/>
          <p:cNvGraphicFramePr>
            <a:graphicFrameLocks noGrp="1"/>
          </p:cNvGraphicFramePr>
          <p:nvPr/>
        </p:nvGraphicFramePr>
        <p:xfrm>
          <a:off x="971601" y="1700807"/>
          <a:ext cx="7776863" cy="3185372"/>
        </p:xfrm>
        <a:graphic>
          <a:graphicData uri="http://schemas.openxmlformats.org/drawingml/2006/table">
            <a:tbl>
              <a:tblPr/>
              <a:tblGrid>
                <a:gridCol w="1343276"/>
                <a:gridCol w="1343276"/>
                <a:gridCol w="819507"/>
                <a:gridCol w="947963"/>
                <a:gridCol w="1131180"/>
                <a:gridCol w="848386"/>
                <a:gridCol w="1343275"/>
              </a:tblGrid>
              <a:tr h="1076192">
                <a:tc>
                  <a:txBody>
                    <a:bodyPr/>
                    <a:lstStyle/>
                    <a:p>
                      <a:pPr indent="0" algn="ctr">
                        <a:spcAft>
                          <a:spcPts val="0"/>
                        </a:spcAft>
                      </a:pPr>
                      <a:r>
                        <a:rPr lang="uk-UA" sz="1800" b="1" dirty="0">
                          <a:solidFill>
                            <a:srgbClr val="002060"/>
                          </a:solidFill>
                          <a:latin typeface="Times New Roman"/>
                          <a:ea typeface="Times New Roman"/>
                          <a:cs typeface="Times New Roman"/>
                        </a:rPr>
                        <a:t>Навчальний рік</a:t>
                      </a:r>
                      <a:endParaRPr lang="ru-RU" sz="1800" b="1" dirty="0">
                        <a:solidFill>
                          <a:srgbClr val="002060"/>
                        </a:solidFill>
                        <a:latin typeface="Times New Roman"/>
                        <a:ea typeface="Times New Roman"/>
                        <a:cs typeface="Times New Roman"/>
                      </a:endParaRPr>
                    </a:p>
                  </a:txBody>
                  <a:tcPr marL="0" marR="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uk-UA" sz="1800" b="1" dirty="0">
                          <a:solidFill>
                            <a:srgbClr val="002060"/>
                          </a:solidFill>
                          <a:latin typeface="Times New Roman"/>
                          <a:ea typeface="Times New Roman"/>
                          <a:cs typeface="Times New Roman"/>
                        </a:rPr>
                        <a:t>Кількість випускників</a:t>
                      </a:r>
                      <a:endParaRPr lang="ru-RU" sz="1800" b="1" dirty="0">
                        <a:solidFill>
                          <a:srgbClr val="002060"/>
                        </a:solidFill>
                        <a:latin typeface="Times New Roman"/>
                        <a:ea typeface="Times New Roman"/>
                        <a:cs typeface="Times New Roman"/>
                      </a:endParaRPr>
                    </a:p>
                  </a:txBody>
                  <a:tcPr marL="0" marR="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uk-UA" sz="1800" b="1" dirty="0">
                          <a:solidFill>
                            <a:srgbClr val="002060"/>
                          </a:solidFill>
                          <a:latin typeface="Times New Roman"/>
                          <a:ea typeface="Times New Roman"/>
                          <a:cs typeface="Times New Roman"/>
                        </a:rPr>
                        <a:t>В 10-й клас школи</a:t>
                      </a:r>
                      <a:endParaRPr lang="ru-RU" sz="1800" b="1" dirty="0">
                        <a:solidFill>
                          <a:srgbClr val="002060"/>
                        </a:solidFill>
                        <a:latin typeface="Times New Roman"/>
                        <a:ea typeface="Times New Roman"/>
                        <a:cs typeface="Times New Roman"/>
                      </a:endParaRPr>
                    </a:p>
                  </a:txBody>
                  <a:tcPr marL="0" marR="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uk-UA" sz="1800" b="1" dirty="0">
                          <a:solidFill>
                            <a:srgbClr val="002060"/>
                          </a:solidFill>
                          <a:latin typeface="Times New Roman"/>
                          <a:ea typeface="Times New Roman"/>
                          <a:cs typeface="Times New Roman"/>
                        </a:rPr>
                        <a:t>Інші заклади</a:t>
                      </a:r>
                      <a:endParaRPr lang="ru-RU" sz="1800" b="1" dirty="0">
                        <a:solidFill>
                          <a:srgbClr val="002060"/>
                        </a:solidFill>
                        <a:latin typeface="Times New Roman"/>
                        <a:ea typeface="Times New Roman"/>
                        <a:cs typeface="Times New Roman"/>
                      </a:endParaRPr>
                    </a:p>
                  </a:txBody>
                  <a:tcPr marL="0" marR="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uk-UA" sz="1800" b="1" dirty="0">
                          <a:solidFill>
                            <a:srgbClr val="002060"/>
                          </a:solidFill>
                          <a:latin typeface="Times New Roman"/>
                          <a:ea typeface="Times New Roman"/>
                          <a:cs typeface="Times New Roman"/>
                        </a:rPr>
                        <a:t>ПТУ з середньою освітою</a:t>
                      </a:r>
                      <a:endParaRPr lang="ru-RU" sz="1800" b="1" dirty="0">
                        <a:solidFill>
                          <a:srgbClr val="002060"/>
                        </a:solidFill>
                        <a:latin typeface="Times New Roman"/>
                        <a:ea typeface="Times New Roman"/>
                        <a:cs typeface="Times New Roman"/>
                      </a:endParaRPr>
                    </a:p>
                  </a:txBody>
                  <a:tcPr marL="0" marR="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uk-UA" sz="1800" b="1" dirty="0">
                          <a:solidFill>
                            <a:srgbClr val="002060"/>
                          </a:solidFill>
                          <a:latin typeface="Times New Roman"/>
                          <a:ea typeface="Times New Roman"/>
                          <a:cs typeface="Times New Roman"/>
                        </a:rPr>
                        <a:t>ВНЗ </a:t>
                      </a:r>
                      <a:endParaRPr lang="ru-RU" sz="1800" b="1" dirty="0">
                        <a:solidFill>
                          <a:srgbClr val="002060"/>
                        </a:solidFill>
                        <a:latin typeface="Times New Roman"/>
                        <a:ea typeface="Times New Roman"/>
                        <a:cs typeface="Times New Roman"/>
                      </a:endParaRPr>
                    </a:p>
                    <a:p>
                      <a:pPr indent="0" algn="ctr">
                        <a:spcAft>
                          <a:spcPts val="0"/>
                        </a:spcAft>
                      </a:pPr>
                      <a:r>
                        <a:rPr lang="en-US" sz="1800" b="1" dirty="0">
                          <a:solidFill>
                            <a:srgbClr val="002060"/>
                          </a:solidFill>
                          <a:latin typeface="Times New Roman"/>
                          <a:ea typeface="Times New Roman"/>
                          <a:cs typeface="Times New Roman"/>
                        </a:rPr>
                        <a:t>I-II</a:t>
                      </a:r>
                      <a:r>
                        <a:rPr lang="uk-UA" sz="1800" b="1" dirty="0">
                          <a:solidFill>
                            <a:srgbClr val="002060"/>
                          </a:solidFill>
                          <a:latin typeface="Times New Roman"/>
                          <a:ea typeface="Times New Roman"/>
                          <a:cs typeface="Times New Roman"/>
                        </a:rPr>
                        <a:t> рівнів</a:t>
                      </a:r>
                      <a:endParaRPr lang="ru-RU" sz="1800" b="1" dirty="0">
                        <a:solidFill>
                          <a:srgbClr val="002060"/>
                        </a:solidFill>
                        <a:latin typeface="Times New Roman"/>
                        <a:ea typeface="Times New Roman"/>
                        <a:cs typeface="Times New Roman"/>
                      </a:endParaRPr>
                    </a:p>
                  </a:txBody>
                  <a:tcPr marL="0" marR="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spcAft>
                          <a:spcPts val="0"/>
                        </a:spcAft>
                      </a:pPr>
                      <a:r>
                        <a:rPr lang="uk-UA" sz="1800" b="1" dirty="0">
                          <a:solidFill>
                            <a:srgbClr val="002060"/>
                          </a:solidFill>
                          <a:latin typeface="Times New Roman"/>
                          <a:ea typeface="Times New Roman"/>
                          <a:cs typeface="Times New Roman"/>
                        </a:rPr>
                        <a:t>% учнів, які навчаються</a:t>
                      </a:r>
                      <a:endParaRPr lang="ru-RU" sz="1800" b="1" dirty="0">
                        <a:solidFill>
                          <a:srgbClr val="002060"/>
                        </a:solidFill>
                        <a:latin typeface="Times New Roman"/>
                        <a:ea typeface="Times New Roman"/>
                        <a:cs typeface="Times New Roman"/>
                      </a:endParaRPr>
                    </a:p>
                  </a:txBody>
                  <a:tcPr marL="0" marR="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3060">
                <a:tc>
                  <a:txBody>
                    <a:bodyPr/>
                    <a:lstStyle/>
                    <a:p>
                      <a:pPr indent="180340" algn="ctr">
                        <a:spcAft>
                          <a:spcPts val="0"/>
                        </a:spcAft>
                      </a:pPr>
                      <a:r>
                        <a:rPr lang="uk-UA" sz="1800" b="1" dirty="0" smtClean="0">
                          <a:solidFill>
                            <a:srgbClr val="002060"/>
                          </a:solidFill>
                          <a:latin typeface="Times New Roman"/>
                          <a:ea typeface="Times New Roman"/>
                          <a:cs typeface="Times New Roman"/>
                        </a:rPr>
                        <a:t>2015/2016</a:t>
                      </a:r>
                      <a:endParaRPr lang="ru-RU" sz="1800" b="1" dirty="0">
                        <a:solidFill>
                          <a:srgbClr val="002060"/>
                        </a:solidFill>
                        <a:latin typeface="Times New Roman"/>
                        <a:ea typeface="Times New Roman"/>
                        <a:cs typeface="Times New Roman"/>
                      </a:endParaRPr>
                    </a:p>
                  </a:txBody>
                  <a:tcPr marL="0" marR="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0"/>
                        </a:spcAft>
                      </a:pPr>
                      <a:r>
                        <a:rPr lang="uk-UA" sz="1800" b="1" dirty="0" smtClean="0">
                          <a:solidFill>
                            <a:srgbClr val="002060"/>
                          </a:solidFill>
                          <a:latin typeface="Times New Roman"/>
                          <a:ea typeface="Times New Roman"/>
                          <a:cs typeface="Times New Roman"/>
                        </a:rPr>
                        <a:t>58</a:t>
                      </a:r>
                      <a:endParaRPr lang="ru-RU" sz="1800" b="1" dirty="0">
                        <a:solidFill>
                          <a:srgbClr val="002060"/>
                        </a:solidFill>
                        <a:latin typeface="Times New Roman"/>
                        <a:ea typeface="Times New Roman"/>
                        <a:cs typeface="Times New Roman"/>
                      </a:endParaRPr>
                    </a:p>
                  </a:txBody>
                  <a:tcPr marL="0" marR="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0"/>
                        </a:spcAft>
                      </a:pPr>
                      <a:r>
                        <a:rPr lang="uk-UA" sz="1800" b="1" dirty="0" smtClean="0">
                          <a:solidFill>
                            <a:srgbClr val="002060"/>
                          </a:solidFill>
                          <a:latin typeface="Times New Roman"/>
                          <a:ea typeface="Times New Roman"/>
                          <a:cs typeface="Times New Roman"/>
                        </a:rPr>
                        <a:t>30</a:t>
                      </a:r>
                      <a:endParaRPr lang="ru-RU" sz="1800" b="1" dirty="0">
                        <a:solidFill>
                          <a:srgbClr val="002060"/>
                        </a:solidFill>
                        <a:latin typeface="Times New Roman"/>
                        <a:ea typeface="Times New Roman"/>
                        <a:cs typeface="Times New Roman"/>
                      </a:endParaRPr>
                    </a:p>
                  </a:txBody>
                  <a:tcPr marL="0" marR="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0"/>
                        </a:spcAft>
                      </a:pPr>
                      <a:r>
                        <a:rPr lang="uk-UA" sz="1800" b="1" dirty="0">
                          <a:solidFill>
                            <a:srgbClr val="002060"/>
                          </a:solidFill>
                          <a:latin typeface="Times New Roman"/>
                          <a:ea typeface="Times New Roman"/>
                          <a:cs typeface="Times New Roman"/>
                        </a:rPr>
                        <a:t>-</a:t>
                      </a:r>
                      <a:endParaRPr lang="ru-RU" sz="1800" b="1" dirty="0">
                        <a:solidFill>
                          <a:srgbClr val="002060"/>
                        </a:solidFill>
                        <a:latin typeface="Times New Roman"/>
                        <a:ea typeface="Times New Roman"/>
                        <a:cs typeface="Times New Roman"/>
                      </a:endParaRPr>
                    </a:p>
                  </a:txBody>
                  <a:tcPr marL="0" marR="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0"/>
                        </a:spcAft>
                      </a:pPr>
                      <a:r>
                        <a:rPr lang="uk-UA" sz="1800" b="1" dirty="0" smtClean="0">
                          <a:solidFill>
                            <a:srgbClr val="002060"/>
                          </a:solidFill>
                          <a:latin typeface="Times New Roman"/>
                          <a:ea typeface="Times New Roman"/>
                          <a:cs typeface="Times New Roman"/>
                        </a:rPr>
                        <a:t>7</a:t>
                      </a:r>
                      <a:endParaRPr lang="ru-RU" sz="1800" b="1" dirty="0">
                        <a:solidFill>
                          <a:srgbClr val="002060"/>
                        </a:solidFill>
                        <a:latin typeface="Times New Roman"/>
                        <a:ea typeface="Times New Roman"/>
                        <a:cs typeface="Times New Roman"/>
                      </a:endParaRPr>
                    </a:p>
                  </a:txBody>
                  <a:tcPr marL="0" marR="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0"/>
                        </a:spcAft>
                      </a:pPr>
                      <a:r>
                        <a:rPr lang="uk-UA" sz="1800" b="1" dirty="0" smtClean="0">
                          <a:solidFill>
                            <a:srgbClr val="002060"/>
                          </a:solidFill>
                          <a:latin typeface="Times New Roman"/>
                          <a:ea typeface="Times New Roman"/>
                          <a:cs typeface="Times New Roman"/>
                        </a:rPr>
                        <a:t>21</a:t>
                      </a:r>
                      <a:endParaRPr lang="ru-RU" sz="1800" b="1" dirty="0">
                        <a:solidFill>
                          <a:srgbClr val="002060"/>
                        </a:solidFill>
                        <a:latin typeface="Times New Roman"/>
                        <a:ea typeface="Times New Roman"/>
                        <a:cs typeface="Times New Roman"/>
                      </a:endParaRPr>
                    </a:p>
                  </a:txBody>
                  <a:tcPr marL="0" marR="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0"/>
                        </a:spcAft>
                      </a:pPr>
                      <a:r>
                        <a:rPr lang="uk-UA" sz="1800" b="1" dirty="0">
                          <a:solidFill>
                            <a:srgbClr val="002060"/>
                          </a:solidFill>
                          <a:latin typeface="Times New Roman"/>
                          <a:ea typeface="Times New Roman"/>
                          <a:cs typeface="Times New Roman"/>
                        </a:rPr>
                        <a:t>100</a:t>
                      </a:r>
                      <a:endParaRPr lang="ru-RU" sz="1800" b="1" dirty="0">
                        <a:solidFill>
                          <a:srgbClr val="002060"/>
                        </a:solidFill>
                        <a:latin typeface="Times New Roman"/>
                        <a:ea typeface="Times New Roman"/>
                        <a:cs typeface="Times New Roman"/>
                      </a:endParaRPr>
                    </a:p>
                  </a:txBody>
                  <a:tcPr marL="0" marR="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3060">
                <a:tc>
                  <a:txBody>
                    <a:bodyPr/>
                    <a:lstStyle/>
                    <a:p>
                      <a:pPr marL="0" marR="0" indent="180340" algn="ctr" defTabSz="914400" rtl="0" eaLnBrk="1" fontAlgn="auto" latinLnBrk="0" hangingPunct="1">
                        <a:lnSpc>
                          <a:spcPct val="100000"/>
                        </a:lnSpc>
                        <a:spcBef>
                          <a:spcPts val="0"/>
                        </a:spcBef>
                        <a:spcAft>
                          <a:spcPts val="0"/>
                        </a:spcAft>
                        <a:buClrTx/>
                        <a:buSzTx/>
                        <a:buFontTx/>
                        <a:buNone/>
                        <a:tabLst/>
                        <a:defRPr/>
                      </a:pPr>
                      <a:r>
                        <a:rPr lang="uk-UA" sz="1800" b="1" dirty="0" smtClean="0">
                          <a:solidFill>
                            <a:srgbClr val="002060"/>
                          </a:solidFill>
                          <a:latin typeface="Times New Roman"/>
                          <a:ea typeface="Times New Roman"/>
                          <a:cs typeface="Times New Roman"/>
                        </a:rPr>
                        <a:t>2016/2017</a:t>
                      </a:r>
                      <a:endParaRPr lang="ru-RU" sz="1800" b="1" dirty="0" smtClean="0">
                        <a:solidFill>
                          <a:srgbClr val="002060"/>
                        </a:solidFill>
                        <a:latin typeface="Times New Roman"/>
                        <a:ea typeface="Times New Roman"/>
                        <a:cs typeface="Times New Roman"/>
                      </a:endParaRPr>
                    </a:p>
                  </a:txBody>
                  <a:tcPr marL="0" marR="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0"/>
                        </a:spcAft>
                      </a:pPr>
                      <a:r>
                        <a:rPr lang="uk-UA" sz="1800" b="1" dirty="0" smtClean="0">
                          <a:solidFill>
                            <a:srgbClr val="002060"/>
                          </a:solidFill>
                          <a:latin typeface="Times New Roman"/>
                          <a:ea typeface="Times New Roman"/>
                          <a:cs typeface="Times New Roman"/>
                        </a:rPr>
                        <a:t>81</a:t>
                      </a:r>
                      <a:endParaRPr lang="ru-RU" sz="1800" b="1" dirty="0">
                        <a:solidFill>
                          <a:srgbClr val="002060"/>
                        </a:solidFill>
                        <a:latin typeface="Times New Roman"/>
                        <a:ea typeface="Times New Roman"/>
                        <a:cs typeface="Times New Roman"/>
                      </a:endParaRPr>
                    </a:p>
                  </a:txBody>
                  <a:tcPr marL="0" marR="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0"/>
                        </a:spcAft>
                      </a:pPr>
                      <a:r>
                        <a:rPr lang="uk-UA" sz="1800" b="1" dirty="0" smtClean="0">
                          <a:solidFill>
                            <a:srgbClr val="002060"/>
                          </a:solidFill>
                          <a:latin typeface="Times New Roman"/>
                          <a:ea typeface="Times New Roman"/>
                          <a:cs typeface="Times New Roman"/>
                        </a:rPr>
                        <a:t>50</a:t>
                      </a:r>
                      <a:endParaRPr lang="ru-RU" sz="1800" b="1" dirty="0">
                        <a:solidFill>
                          <a:srgbClr val="002060"/>
                        </a:solidFill>
                        <a:latin typeface="Times New Roman"/>
                        <a:ea typeface="Times New Roman"/>
                        <a:cs typeface="Times New Roman"/>
                      </a:endParaRPr>
                    </a:p>
                  </a:txBody>
                  <a:tcPr marL="0" marR="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0"/>
                        </a:spcAft>
                      </a:pPr>
                      <a:r>
                        <a:rPr lang="uk-UA" sz="1800" b="1" dirty="0" smtClean="0">
                          <a:solidFill>
                            <a:srgbClr val="002060"/>
                          </a:solidFill>
                          <a:latin typeface="Times New Roman"/>
                          <a:ea typeface="Times New Roman"/>
                          <a:cs typeface="Times New Roman"/>
                        </a:rPr>
                        <a:t>-</a:t>
                      </a:r>
                      <a:endParaRPr lang="ru-RU" sz="1800" b="1" dirty="0">
                        <a:solidFill>
                          <a:srgbClr val="002060"/>
                        </a:solidFill>
                        <a:latin typeface="Times New Roman"/>
                        <a:ea typeface="Times New Roman"/>
                        <a:cs typeface="Times New Roman"/>
                      </a:endParaRPr>
                    </a:p>
                  </a:txBody>
                  <a:tcPr marL="0" marR="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0"/>
                        </a:spcAft>
                      </a:pPr>
                      <a:r>
                        <a:rPr lang="uk-UA" sz="1800" b="1" dirty="0" smtClean="0">
                          <a:solidFill>
                            <a:srgbClr val="002060"/>
                          </a:solidFill>
                          <a:latin typeface="Times New Roman"/>
                          <a:ea typeface="Times New Roman"/>
                          <a:cs typeface="Times New Roman"/>
                        </a:rPr>
                        <a:t>4</a:t>
                      </a:r>
                      <a:endParaRPr lang="ru-RU" sz="1800" b="1" dirty="0">
                        <a:solidFill>
                          <a:srgbClr val="002060"/>
                        </a:solidFill>
                        <a:latin typeface="Times New Roman"/>
                        <a:ea typeface="Times New Roman"/>
                        <a:cs typeface="Times New Roman"/>
                      </a:endParaRPr>
                    </a:p>
                  </a:txBody>
                  <a:tcPr marL="0" marR="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0"/>
                        </a:spcAft>
                      </a:pPr>
                      <a:r>
                        <a:rPr lang="uk-UA" sz="1800" b="1" dirty="0" smtClean="0">
                          <a:solidFill>
                            <a:srgbClr val="002060"/>
                          </a:solidFill>
                          <a:latin typeface="Times New Roman"/>
                          <a:ea typeface="Times New Roman"/>
                          <a:cs typeface="Times New Roman"/>
                        </a:rPr>
                        <a:t>27</a:t>
                      </a:r>
                      <a:endParaRPr lang="ru-RU" sz="1800" b="1" dirty="0">
                        <a:solidFill>
                          <a:srgbClr val="002060"/>
                        </a:solidFill>
                        <a:latin typeface="Times New Roman"/>
                        <a:ea typeface="Times New Roman"/>
                        <a:cs typeface="Times New Roman"/>
                      </a:endParaRPr>
                    </a:p>
                  </a:txBody>
                  <a:tcPr marL="0" marR="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spcAft>
                          <a:spcPts val="0"/>
                        </a:spcAft>
                      </a:pPr>
                      <a:r>
                        <a:rPr lang="uk-UA" sz="1800" b="1" dirty="0" smtClean="0">
                          <a:solidFill>
                            <a:srgbClr val="002060"/>
                          </a:solidFill>
                          <a:latin typeface="Times New Roman"/>
                          <a:ea typeface="Times New Roman"/>
                          <a:cs typeface="Times New Roman"/>
                        </a:rPr>
                        <a:t>100</a:t>
                      </a:r>
                      <a:endParaRPr lang="ru-RU" sz="1800" b="1" dirty="0">
                        <a:solidFill>
                          <a:srgbClr val="002060"/>
                        </a:solidFill>
                        <a:latin typeface="Times New Roman"/>
                        <a:ea typeface="Times New Roman"/>
                        <a:cs typeface="Times New Roman"/>
                      </a:endParaRPr>
                    </a:p>
                  </a:txBody>
                  <a:tcPr marL="0" marR="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3060">
                <a:tc>
                  <a:txBody>
                    <a:bodyPr/>
                    <a:lstStyle/>
                    <a:p>
                      <a:pPr indent="180340" algn="ctr">
                        <a:spcAft>
                          <a:spcPts val="0"/>
                        </a:spcAft>
                      </a:pPr>
                      <a:r>
                        <a:rPr lang="uk-UA" sz="1800" b="1" dirty="0" smtClean="0">
                          <a:solidFill>
                            <a:srgbClr val="002060"/>
                          </a:solidFill>
                          <a:latin typeface="Times New Roman"/>
                          <a:ea typeface="Times New Roman"/>
                          <a:cs typeface="Times New Roman"/>
                        </a:rPr>
                        <a:t>2017/2018</a:t>
                      </a:r>
                      <a:endParaRPr lang="ru-RU" sz="1800" b="1" dirty="0">
                        <a:solidFill>
                          <a:srgbClr val="002060"/>
                        </a:solidFill>
                        <a:latin typeface="Times New Roman"/>
                        <a:ea typeface="Times New Roman"/>
                        <a:cs typeface="Times New Roman"/>
                      </a:endParaRPr>
                    </a:p>
                  </a:txBody>
                  <a:tcPr marL="0" marR="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800" b="1" dirty="0" smtClean="0">
                          <a:solidFill>
                            <a:srgbClr val="002060"/>
                          </a:solidFill>
                          <a:latin typeface="Times New Roman"/>
                          <a:ea typeface="Times New Roman"/>
                          <a:cs typeface="Times New Roman"/>
                        </a:rPr>
                        <a:t>89</a:t>
                      </a:r>
                      <a:endParaRPr lang="ru-RU" sz="1600" b="1" dirty="0">
                        <a:solidFill>
                          <a:srgbClr val="002060"/>
                        </a:solidFill>
                        <a:latin typeface="Calibri"/>
                        <a:ea typeface="Times New Roman"/>
                        <a:cs typeface="Times New Roman"/>
                      </a:endParaRPr>
                    </a:p>
                  </a:txBody>
                  <a:tcPr marL="0" marR="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800" b="1" dirty="0" smtClean="0">
                          <a:solidFill>
                            <a:srgbClr val="002060"/>
                          </a:solidFill>
                          <a:latin typeface="Times New Roman"/>
                          <a:ea typeface="Times New Roman"/>
                          <a:cs typeface="Times New Roman"/>
                        </a:rPr>
                        <a:t>57</a:t>
                      </a:r>
                      <a:endParaRPr lang="ru-RU" sz="1600" b="1" dirty="0">
                        <a:solidFill>
                          <a:srgbClr val="002060"/>
                        </a:solidFill>
                        <a:latin typeface="Calibri"/>
                        <a:ea typeface="Times New Roman"/>
                        <a:cs typeface="Times New Roman"/>
                      </a:endParaRPr>
                    </a:p>
                  </a:txBody>
                  <a:tcPr marL="0" marR="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800" b="1" dirty="0">
                          <a:solidFill>
                            <a:srgbClr val="002060"/>
                          </a:solidFill>
                          <a:latin typeface="Times New Roman"/>
                          <a:ea typeface="Times New Roman"/>
                          <a:cs typeface="Times New Roman"/>
                        </a:rPr>
                        <a:t>-</a:t>
                      </a:r>
                      <a:endParaRPr lang="ru-RU" sz="1600" b="1" dirty="0">
                        <a:solidFill>
                          <a:srgbClr val="002060"/>
                        </a:solidFill>
                        <a:latin typeface="Calibri"/>
                        <a:ea typeface="Times New Roman"/>
                        <a:cs typeface="Times New Roman"/>
                      </a:endParaRPr>
                    </a:p>
                  </a:txBody>
                  <a:tcPr marL="0" marR="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800" b="1" dirty="0" smtClean="0">
                          <a:solidFill>
                            <a:srgbClr val="002060"/>
                          </a:solidFill>
                          <a:latin typeface="Times New Roman"/>
                          <a:ea typeface="Times New Roman"/>
                          <a:cs typeface="Times New Roman"/>
                        </a:rPr>
                        <a:t>8</a:t>
                      </a:r>
                      <a:endParaRPr lang="ru-RU" sz="1600" b="1" dirty="0">
                        <a:solidFill>
                          <a:srgbClr val="002060"/>
                        </a:solidFill>
                        <a:latin typeface="Calibri"/>
                        <a:ea typeface="Times New Roman"/>
                        <a:cs typeface="Times New Roman"/>
                      </a:endParaRPr>
                    </a:p>
                  </a:txBody>
                  <a:tcPr marL="0" marR="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800" b="1" dirty="0" smtClean="0">
                          <a:solidFill>
                            <a:srgbClr val="002060"/>
                          </a:solidFill>
                          <a:latin typeface="Times New Roman"/>
                          <a:ea typeface="Times New Roman"/>
                          <a:cs typeface="Times New Roman"/>
                        </a:rPr>
                        <a:t>24</a:t>
                      </a:r>
                      <a:endParaRPr lang="ru-RU" sz="1600" b="1" dirty="0">
                        <a:solidFill>
                          <a:srgbClr val="002060"/>
                        </a:solidFill>
                        <a:latin typeface="Calibri"/>
                        <a:ea typeface="Times New Roman"/>
                        <a:cs typeface="Times New Roman"/>
                      </a:endParaRPr>
                    </a:p>
                  </a:txBody>
                  <a:tcPr marL="0" marR="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uk-UA" sz="1800" b="1" dirty="0">
                          <a:solidFill>
                            <a:srgbClr val="002060"/>
                          </a:solidFill>
                          <a:latin typeface="Times New Roman"/>
                          <a:ea typeface="Times New Roman"/>
                          <a:cs typeface="Times New Roman"/>
                        </a:rPr>
                        <a:t>100</a:t>
                      </a:r>
                      <a:endParaRPr lang="ru-RU" sz="1600" b="1" dirty="0">
                        <a:solidFill>
                          <a:srgbClr val="002060"/>
                        </a:solidFill>
                        <a:latin typeface="Calibri"/>
                        <a:ea typeface="Times New Roman"/>
                        <a:cs typeface="Times New Roman"/>
                      </a:endParaRPr>
                    </a:p>
                  </a:txBody>
                  <a:tcPr marL="0" marR="0" marT="0" marB="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7</Template>
  <TotalTime>250</TotalTime>
  <Words>2769</Words>
  <Application>Microsoft Office PowerPoint</Application>
  <PresentationFormat>Экран (4:3)</PresentationFormat>
  <Paragraphs>623</Paragraphs>
  <Slides>60</Slides>
  <Notes>9</Notes>
  <HiddenSlides>0</HiddenSlides>
  <MMClips>0</MMClips>
  <ScaleCrop>false</ScaleCrop>
  <HeadingPairs>
    <vt:vector size="6" baseType="variant">
      <vt:variant>
        <vt:lpstr>Тема</vt:lpstr>
      </vt:variant>
      <vt:variant>
        <vt:i4>1</vt:i4>
      </vt:variant>
      <vt:variant>
        <vt:lpstr>Внедренные серверы OLE</vt:lpstr>
      </vt:variant>
      <vt:variant>
        <vt:i4>2</vt:i4>
      </vt:variant>
      <vt:variant>
        <vt:lpstr>Заголовки слайдов</vt:lpstr>
      </vt:variant>
      <vt:variant>
        <vt:i4>60</vt:i4>
      </vt:variant>
    </vt:vector>
  </HeadingPairs>
  <TitlesOfParts>
    <vt:vector size="63" baseType="lpstr">
      <vt:lpstr>Office Theme</vt:lpstr>
      <vt:lpstr>Диаграмма</vt:lpstr>
      <vt:lpstr>Лист Microsoft Office Excel 97-2003</vt:lpstr>
      <vt:lpstr>Слайд 1</vt:lpstr>
      <vt:lpstr>Мета звітування:</vt:lpstr>
      <vt:lpstr>Завдання звітування:</vt:lpstr>
      <vt:lpstr>Слайд 4</vt:lpstr>
      <vt:lpstr>Структура звіту</vt:lpstr>
      <vt:lpstr>Персональний внесок керівника у підвищення рівня організації навчально-виховного процесу у школі. </vt:lpstr>
      <vt:lpstr>Облік дітей, які проживають (зареєстровані)  на території обслуговування ХЗОШ № 164</vt:lpstr>
      <vt:lpstr>Мережа ХЗОШ № 164 </vt:lpstr>
      <vt:lpstr>Моніторинг охоплення  навчанням випускників 9-х класів  </vt:lpstr>
      <vt:lpstr>Моніторинг охоплення  навчанням випускників 9-х класів  </vt:lpstr>
      <vt:lpstr>Створення умов для варіативності навчання та вжиті заходи щодо впровадження інноваційних педагогічних технологій в освітній процес</vt:lpstr>
      <vt:lpstr>Пріоритетними напрямками роботи педколективу є: </vt:lpstr>
      <vt:lpstr>Кваліфікаційна характеристика  педагогічного колективу </vt:lpstr>
      <vt:lpstr>Модель  методичної роботи </vt:lpstr>
      <vt:lpstr>Шкільні методичні заходи</vt:lpstr>
      <vt:lpstr>Участь у вебінарах</vt:lpstr>
      <vt:lpstr>Участь   у  авторських семінарах</vt:lpstr>
      <vt:lpstr>Участь  у міжнародних конференціях</vt:lpstr>
      <vt:lpstr>Участь  у всеукраїнських конференціях</vt:lpstr>
      <vt:lpstr>Слайд 20</vt:lpstr>
      <vt:lpstr>Дослідження особистісної адаптації учнів (анкета А.В.Фурмана)</vt:lpstr>
      <vt:lpstr>Слайд 22</vt:lpstr>
      <vt:lpstr>Перемоги ІІ (районного)етапу Всеукраїнських учнівських олімпіад  з базових дисциплін  у 2017/2018 навчальному році</vt:lpstr>
      <vt:lpstr>Найбільше призових місць посіли:</vt:lpstr>
      <vt:lpstr>Результативність участі у ІІ етапі Всеукраїнських учнівських олімпіад з навчальних предметів</vt:lpstr>
      <vt:lpstr>Переможці конкурсу-захисту учнівських науково-дослідницьких робіт МАН</vt:lpstr>
      <vt:lpstr>Динаміка результативності участі в І (районному) етапі конкурсу-захисту учнівських науково-дослідницьких робіт МАН</vt:lpstr>
      <vt:lpstr>Динаміка результативності участі в І (районному) етапі конкурсу-захисту учнівських науково-дослідницьких робіт МАН</vt:lpstr>
      <vt:lpstr>Призові  місця у районних турнірах</vt:lpstr>
      <vt:lpstr>Міський рівень</vt:lpstr>
      <vt:lpstr>Слайд 31</vt:lpstr>
      <vt:lpstr>Результати різноманітних конкурсів </vt:lpstr>
      <vt:lpstr>ХІХ науково-практична конференція учнівської молоді "Гагарінські читання 2018"</vt:lpstr>
      <vt:lpstr>Слайд 34</vt:lpstr>
      <vt:lpstr>Кращий учень навчального закладу 2017/2018 навчального року</vt:lpstr>
      <vt:lpstr>Організація різних форм позаурочної навчально-виховної роботи</vt:lpstr>
      <vt:lpstr>Районний етап міського чемпіонату шкільних команд  КВК. Команд "Парадокс»- ІІІ місце. </vt:lpstr>
      <vt:lpstr>Конкурс проектів «Якби мером був я» в межах роботи Школи розвитку «Мер міста»  - диплом І ступеня – Яковлева Анна, Олійник Ігор, Коссе Валерія) </vt:lpstr>
      <vt:lpstr>Конкурс «Голуб миру»  10-Б клас Батуревич Діна у  номінації  "Малюнок голуба миру або іншого символа миру" нагороджена грамотою Комітету у справах сім'ї, молоді та спорту Київському району, Департаменту у справах сім'ї, молоді та спорту Харківської міської ради </vt:lpstr>
      <vt:lpstr>Вжиті керівником заходи щодо зміцнення та модернізації матеріально-технічної бази в Харківській  загальноосвітній школі І-ІІІ ступенів №164 Харківської міської ради Харківської області  за період з вересня 2017 року  по травень 2018 року</vt:lpstr>
      <vt:lpstr> Ремонтно-будівельні роботи   (січень – травень  2018 року) </vt:lpstr>
      <vt:lpstr>Ремонтно-будівельні роботи   (січень– травень  2018 року) </vt:lpstr>
      <vt:lpstr>Ремонтно-будівельні роботи   (січень – травень  2018 року) </vt:lpstr>
      <vt:lpstr>Ремонтно-будівельні роботи   (січень – травень  2018 року)</vt:lpstr>
      <vt:lpstr>Слайд 45</vt:lpstr>
      <vt:lpstr>Придбано  (січень – травень  2018 року) </vt:lpstr>
      <vt:lpstr>Придбано  (січень – травень  2018 року)</vt:lpstr>
      <vt:lpstr>Придбано  (січень – травень  2018 року).</vt:lpstr>
      <vt:lpstr>Придбано  (вересень 2017 року – травень  2018 року) </vt:lpstr>
      <vt:lpstr>Різне (вересень 2017 року – травень  2018 року)  </vt:lpstr>
      <vt:lpstr>Про залучення додаткових джерел фінансування навчального закладу та їх раціональне використання</vt:lpstr>
      <vt:lpstr>Надання додаткових освітніх послуг</vt:lpstr>
      <vt:lpstr>Динаміка якісного складу педколективу</vt:lpstr>
      <vt:lpstr>Результати поглибленого медичного огляду учнів</vt:lpstr>
      <vt:lpstr>Діти пільгового контингенту</vt:lpstr>
      <vt:lpstr>Відкриття пришкільного табору “Сонечко”</vt:lpstr>
      <vt:lpstr>Робота пришкільного табору “Сонечко”</vt:lpstr>
      <vt:lpstr>День захисту дітей</vt:lpstr>
      <vt:lpstr>Робота пришкільного табору “Сонечко”</vt:lpstr>
      <vt:lpstr>Слайд 60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Пользователь Windows</cp:lastModifiedBy>
  <cp:revision>31</cp:revision>
  <dcterms:created xsi:type="dcterms:W3CDTF">2018-01-21T16:05:10Z</dcterms:created>
  <dcterms:modified xsi:type="dcterms:W3CDTF">2018-06-12T14:39:12Z</dcterms:modified>
</cp:coreProperties>
</file>